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4.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5.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7.xml" ContentType="application/vnd.openxmlformats-officedocument.theme+xml"/>
  <Override PartName="/ppt/slideLayouts/slideLayout281.xml" ContentType="application/vnd.openxmlformats-officedocument.presentationml.slideLayout+xml"/>
  <Override PartName="/ppt/theme/theme8.xml" ContentType="application/vnd.openxmlformats-officedocument.theme+xml"/>
  <Override PartName="/ppt/slideLayouts/slideLayout282.xml" ContentType="application/vnd.openxmlformats-officedocument.presentationml.slideLayout+xml"/>
  <Override PartName="/ppt/theme/theme9.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0.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1.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12.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13.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14.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15.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16.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17.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18.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00" r:id="rId1"/>
    <p:sldMasterId id="2147483961" r:id="rId2"/>
    <p:sldMasterId id="2147484010" r:id="rId3"/>
    <p:sldMasterId id="2147484065" r:id="rId4"/>
    <p:sldMasterId id="2147484112" r:id="rId5"/>
    <p:sldMasterId id="2147484146" r:id="rId6"/>
    <p:sldMasterId id="2147484154" r:id="rId7"/>
    <p:sldMasterId id="2147484208" r:id="rId8"/>
    <p:sldMasterId id="2147484211" r:id="rId9"/>
    <p:sldMasterId id="2147484214" r:id="rId10"/>
    <p:sldMasterId id="2147484219" r:id="rId11"/>
    <p:sldMasterId id="2147484255" r:id="rId12"/>
    <p:sldMasterId id="2147484306" r:id="rId13"/>
    <p:sldMasterId id="2147484357" r:id="rId14"/>
    <p:sldMasterId id="2147484407" r:id="rId15"/>
    <p:sldMasterId id="2147484449" r:id="rId16"/>
    <p:sldMasterId id="2147484484" r:id="rId17"/>
    <p:sldMasterId id="2147484537" r:id="rId18"/>
    <p:sldMasterId id="2147484591" r:id="rId19"/>
  </p:sldMasterIdLst>
  <p:notesMasterIdLst>
    <p:notesMasterId r:id="rId41"/>
  </p:notesMasterIdLst>
  <p:handoutMasterIdLst>
    <p:handoutMasterId r:id="rId42"/>
  </p:handoutMasterIdLst>
  <p:sldIdLst>
    <p:sldId id="2147483129" r:id="rId20"/>
    <p:sldId id="2147472609" r:id="rId21"/>
    <p:sldId id="2147479218" r:id="rId22"/>
    <p:sldId id="2147481832" r:id="rId23"/>
    <p:sldId id="2147469416" r:id="rId24"/>
    <p:sldId id="2147482326" r:id="rId25"/>
    <p:sldId id="2147483127" r:id="rId26"/>
    <p:sldId id="2147483142" r:id="rId27"/>
    <p:sldId id="2147483130" r:id="rId28"/>
    <p:sldId id="2146846873" r:id="rId29"/>
    <p:sldId id="2147481762" r:id="rId30"/>
    <p:sldId id="2147481757" r:id="rId31"/>
    <p:sldId id="2147483131" r:id="rId32"/>
    <p:sldId id="2147482366" r:id="rId33"/>
    <p:sldId id="2147482367" r:id="rId34"/>
    <p:sldId id="2147482370" r:id="rId35"/>
    <p:sldId id="2147469254" r:id="rId36"/>
    <p:sldId id="2147483140" r:id="rId37"/>
    <p:sldId id="2147483141" r:id="rId38"/>
    <p:sldId id="2147479640" r:id="rId39"/>
    <p:sldId id="2147377005" r:id="rId40"/>
  </p:sldIdLst>
  <p:sldSz cx="24387175" cy="13716000"/>
  <p:notesSz cx="6858000" cy="9144000"/>
  <p:embeddedFontLst>
    <p:embeddedFont>
      <p:font typeface="MS Gothic" panose="020B0609070205080204" pitchFamily="49" charset="-128"/>
      <p:regular r:id="rId43"/>
    </p:embeddedFont>
    <p:embeddedFont>
      <p:font typeface="MS PGothic" panose="020B0600070205080204" pitchFamily="34" charset="-128"/>
      <p:regular r:id="rId44"/>
    </p:embeddedFont>
    <p:embeddedFont>
      <p:font typeface="Arial Nova Light" panose="020B0304020202020204" pitchFamily="34" charset="0"/>
      <p:regular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IBM Plex Mono" panose="020B0604020202020204" charset="0"/>
      <p:regular r:id="rId52"/>
      <p:bold r:id="rId53"/>
      <p:italic r:id="rId54"/>
      <p:boldItalic r:id="rId55"/>
    </p:embeddedFont>
    <p:embeddedFont>
      <p:font typeface="IBM Plex Sans" panose="020B0604020202020204" charset="0"/>
      <p:regular r:id="rId56"/>
      <p:bold r:id="rId57"/>
      <p:italic r:id="rId58"/>
      <p:boldItalic r:id="rId59"/>
    </p:embeddedFont>
    <p:embeddedFont>
      <p:font typeface="IBM Plex Sans ExtLt" panose="020B0604020202020204" charset="0"/>
      <p:regular r:id="rId60"/>
      <p:bold r:id="rId61"/>
      <p:italic r:id="rId62"/>
      <p:boldItalic r:id="rId63"/>
    </p:embeddedFont>
    <p:embeddedFont>
      <p:font typeface="IBM Plex Sans Light" panose="020B0604020202020204" charset="0"/>
      <p:regular r:id="rId64"/>
      <p:italic r:id="rId65"/>
    </p:embeddedFont>
    <p:embeddedFont>
      <p:font typeface="IBM Plex Sans Medm" panose="020B0604020202020204" charset="0"/>
      <p:regular r:id="rId66"/>
      <p:bold r:id="rId67"/>
      <p:italic r:id="rId68"/>
      <p:boldItalic r:id="rId69"/>
    </p:embeddedFont>
    <p:embeddedFont>
      <p:font typeface="IBM Plex Sans SmBld" panose="020B0604020202020204" charset="0"/>
      <p:regular r:id="rId70"/>
      <p:bold r:id="rId71"/>
      <p:italic r:id="rId72"/>
      <p:boldItalic r:id="rId73"/>
    </p:embeddedFont>
    <p:embeddedFont>
      <p:font typeface="IBM Plex Sans Text" panose="020B0604020202020204" charset="0"/>
      <p:regular r:id="rId74"/>
      <p:italic r:id="rId75"/>
    </p:embeddedFont>
    <p:embeddedFont>
      <p:font typeface="Roboto" panose="020B0604020202020204" charset="0"/>
      <p:regular r:id="rId76"/>
      <p:bold r:id="rId77"/>
      <p:italic r:id="rId78"/>
      <p:boldItalic r:id="rId79"/>
    </p:embeddedFont>
  </p:embeddedFontLst>
  <p:defaultTex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Anderson" initials="ZA" lastIdx="26" clrIdx="0">
    <p:extLst>
      <p:ext uri="{19B8F6BF-5375-455C-9EA6-DF929625EA0E}">
        <p15:presenceInfo xmlns:p15="http://schemas.microsoft.com/office/powerpoint/2012/main" userId="S::zanderson@vsapartners.com::b6da4b55-2f36-4779-ba8b-606d779a32e3" providerId="AD"/>
      </p:ext>
    </p:extLst>
  </p:cmAuthor>
  <p:cmAuthor id="2" name="Liz Sadler" initials="LS" lastIdx="36" clrIdx="1">
    <p:extLst>
      <p:ext uri="{19B8F6BF-5375-455C-9EA6-DF929625EA0E}">
        <p15:presenceInfo xmlns:p15="http://schemas.microsoft.com/office/powerpoint/2012/main" userId="Liz Sad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706"/>
    <a:srgbClr val="C0C0C0"/>
    <a:srgbClr val="CD7F32"/>
    <a:srgbClr val="8FA0B7"/>
    <a:srgbClr val="5B87BE"/>
    <a:srgbClr val="40FDF9"/>
    <a:srgbClr val="0595EB"/>
    <a:srgbClr val="8A31D2"/>
    <a:srgbClr val="C68606"/>
    <a:srgbClr val="F8A9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12" autoAdjust="0"/>
    <p:restoredTop sz="83537" autoAdjust="0"/>
  </p:normalViewPr>
  <p:slideViewPr>
    <p:cSldViewPr snapToGrid="0" snapToObjects="1">
      <p:cViewPr varScale="1">
        <p:scale>
          <a:sx n="44" d="100"/>
          <a:sy n="44" d="100"/>
        </p:scale>
        <p:origin x="618" y="60"/>
      </p:cViewPr>
      <p:guideLst/>
    </p:cSldViewPr>
  </p:slideViewPr>
  <p:outlineViewPr>
    <p:cViewPr>
      <p:scale>
        <a:sx n="33" d="100"/>
        <a:sy n="33" d="100"/>
      </p:scale>
      <p:origin x="0" y="-10776"/>
    </p:cViewPr>
  </p:outlineViewPr>
  <p:notesTextViewPr>
    <p:cViewPr>
      <p:scale>
        <a:sx n="3" d="2"/>
        <a:sy n="3" d="2"/>
      </p:scale>
      <p:origin x="0" y="0"/>
    </p:cViewPr>
  </p:notesTextViewPr>
  <p:sorterViewPr>
    <p:cViewPr>
      <p:scale>
        <a:sx n="50" d="100"/>
        <a:sy n="50" d="100"/>
      </p:scale>
      <p:origin x="0" y="0"/>
    </p:cViewPr>
  </p:sorterViewPr>
  <p:notesViewPr>
    <p:cSldViewPr snapToGrid="0" snapToObjects="1">
      <p:cViewPr varScale="1">
        <p:scale>
          <a:sx n="122" d="100"/>
          <a:sy n="122" d="100"/>
        </p:scale>
        <p:origin x="413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font" Target="fonts/font26.fntdata"/><Relationship Id="rId76" Type="http://schemas.openxmlformats.org/officeDocument/2006/relationships/font" Target="fonts/font34.fntdata"/><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29.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font" Target="fonts/font32.fntdata"/><Relationship Id="rId79" Type="http://schemas.openxmlformats.org/officeDocument/2006/relationships/font" Target="fonts/font37.fntdata"/><Relationship Id="rId5" Type="http://schemas.openxmlformats.org/officeDocument/2006/relationships/slideMaster" Target="slideMasters/slideMaster5.xml"/><Relationship Id="rId61" Type="http://schemas.openxmlformats.org/officeDocument/2006/relationships/font" Target="fonts/font19.fntdata"/><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font" Target="fonts/font36.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font" Target="fonts/font35.fntdata"/><Relationship Id="rId8" Type="http://schemas.openxmlformats.org/officeDocument/2006/relationships/slideMaster" Target="slideMasters/slideMaster8.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font" Target="fonts/font7.fntdata"/><Relationship Id="rId57"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503050203000203" pitchFamily="34" charset="0"/>
                <a:ea typeface="IBM Plex Sans Light" charset="0"/>
                <a:cs typeface="IBM Plex Sans Light" charset="0"/>
              </a:rPr>
              <a:pPr algn="l"/>
              <a:t>‹#›</a:t>
            </a:fld>
            <a:endParaRPr lang="en-US" sz="600" dirty="0">
              <a:solidFill>
                <a:schemeClr val="bg1"/>
              </a:solidFill>
              <a:latin typeface="IBM Plex Sans Light" panose="020B0503050203000203" pitchFamily="34" charset="0"/>
              <a:ea typeface="IBM Plex Sans Light" charset="0"/>
              <a:cs typeface="IBM Plex Sans Light"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dirty="0">
                <a:solidFill>
                  <a:schemeClr val="bg1"/>
                </a:solidFill>
                <a:latin typeface="IBM Plex Sans Light" panose="020B0503050203000203" pitchFamily="34" charset="0"/>
                <a:ea typeface="IBM Plex Sans Light" charset="0"/>
                <a:cs typeface="IBM Plex Sans Light" charset="0"/>
              </a:rPr>
              <a:t>Group Name / DOC ID / Month XX, 2022 / © 2022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6710" y="228600"/>
            <a:ext cx="6419088" cy="3612324"/>
          </a:xfrm>
          <a:prstGeom prst="rect">
            <a:avLst/>
          </a:prstGeom>
          <a:noFill/>
          <a:ln w="12700">
            <a:solidFill>
              <a:prstClr val="black"/>
            </a:solidFill>
          </a:ln>
        </p:spPr>
        <p:txBody>
          <a:bodyPr vert="horz" lIns="91440" tIns="45720" rIns="91440" bIns="45720" rtlCol="0" anchor="ctr"/>
          <a:lstStyle/>
          <a:p>
            <a:endParaRPr lang="en-US" dirty="0"/>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06710" y="4087090"/>
            <a:ext cx="6419088" cy="4320309"/>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5"/>
          </p:nvPr>
        </p:nvSpPr>
        <p:spPr>
          <a:xfrm>
            <a:off x="6300216" y="8705088"/>
            <a:ext cx="338328" cy="228600"/>
          </a:xfrm>
          <a:prstGeom prst="rect">
            <a:avLst/>
          </a:prstGeom>
        </p:spPr>
        <p:txBody>
          <a:bodyPr vert="horz" lIns="0" tIns="0" rIns="0" bIns="0" rtlCol="0" anchor="b"/>
          <a:lstStyle>
            <a:lvl1pPr algn="r">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fld id="{6E2E38B8-B0B4-AD41-AC6E-B781F46A9FD3}" type="slidenum">
              <a:rPr lang="en-US" smtClean="0"/>
              <a:pPr/>
              <a:t>‹#›</a:t>
            </a:fld>
            <a:endParaRPr lang="en-US" dirty="0"/>
          </a:p>
        </p:txBody>
      </p:sp>
      <p:sp>
        <p:nvSpPr>
          <p:cNvPr id="6" name="Footer Placeholder 5"/>
          <p:cNvSpPr>
            <a:spLocks noGrp="1"/>
          </p:cNvSpPr>
          <p:nvPr>
            <p:ph type="ftr" sz="quarter" idx="4"/>
          </p:nvPr>
        </p:nvSpPr>
        <p:spPr>
          <a:xfrm>
            <a:off x="219456" y="8705088"/>
            <a:ext cx="3657600" cy="228600"/>
          </a:xfrm>
          <a:prstGeom prst="rect">
            <a:avLst/>
          </a:prstGeom>
        </p:spPr>
        <p:txBody>
          <a:bodyPr vert="horz" lIns="0" tIns="0" rIns="0" bIns="0" rtlCol="0" anchor="b"/>
          <a:lstStyle>
            <a:lvl1pPr algn="l">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r>
              <a:rPr lang="en-US" dirty="0"/>
              <a:t>Footer</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1pPr marL="0" algn="l" defTabSz="2438522" rtl="0" eaLnBrk="1" latinLnBrk="0" hangingPunct="1">
      <a:lnSpc>
        <a:spcPct val="110000"/>
      </a:lnSpc>
      <a:spcBef>
        <a:spcPts val="0"/>
      </a:spcBef>
      <a:defRPr sz="1600" b="0" i="0" kern="1200">
        <a:solidFill>
          <a:schemeClr val="bg1"/>
        </a:solidFill>
        <a:latin typeface="IBM Plex Sans Light" panose="020B0503050203000203" pitchFamily="34" charset="0"/>
        <a:ea typeface="+mn-ea"/>
        <a:cs typeface="+mn-cs"/>
      </a:defRPr>
    </a:lvl1pPr>
    <a:lvl2pPr marL="465690" indent="-452991" algn="l" defTabSz="2438522" rtl="0" eaLnBrk="1" latinLnBrk="0" hangingPunct="1">
      <a:lnSpc>
        <a:spcPct val="110000"/>
      </a:lnSpc>
      <a:spcBef>
        <a:spcPts val="0"/>
      </a:spcBef>
      <a:buFont typeface="IBM Plex Sans"/>
      <a:buChar char="–"/>
      <a:tabLst/>
      <a:defRPr sz="1600" b="0" i="0" kern="1200">
        <a:solidFill>
          <a:schemeClr val="bg1"/>
        </a:solidFill>
        <a:latin typeface="IBM Plex Sans Light" panose="020B0503050203000203" pitchFamily="34" charset="0"/>
        <a:ea typeface="+mn-ea"/>
        <a:cs typeface="+mn-cs"/>
      </a:defRPr>
    </a:lvl2pPr>
    <a:lvl3pPr marL="926638" indent="-463319" algn="l" defTabSz="2438522" rtl="0" eaLnBrk="1" latinLnBrk="0" hangingPunct="1">
      <a:lnSpc>
        <a:spcPct val="110000"/>
      </a:lnSpc>
      <a:spcBef>
        <a:spcPts val="0"/>
      </a:spcBef>
      <a:buFont typeface="IBM Plex Sans Light" panose="020B0604020202020204" pitchFamily="34" charset="0"/>
      <a:buChar char="•"/>
      <a:tabLst/>
      <a:defRPr sz="1600" b="0" i="0" kern="1200">
        <a:solidFill>
          <a:schemeClr val="bg1"/>
        </a:solidFill>
        <a:latin typeface="IBM Plex Sans Light" panose="020B0503050203000203" pitchFamily="34" charset="0"/>
        <a:ea typeface="+mn-ea"/>
        <a:cs typeface="+mn-cs"/>
      </a:defRPr>
    </a:lvl3pPr>
    <a:lvl4pPr marL="1682580" indent="-463319" algn="l" defTabSz="2438522" rtl="0" eaLnBrk="1" latinLnBrk="0" hangingPunct="1">
      <a:lnSpc>
        <a:spcPct val="110000"/>
      </a:lnSpc>
      <a:spcBef>
        <a:spcPts val="0"/>
      </a:spcBef>
      <a:buFont typeface="IBM Plex Sans Light"/>
      <a:buChar char="–"/>
      <a:tabLst/>
      <a:defRPr sz="1600" b="0" i="0" kern="1200">
        <a:solidFill>
          <a:schemeClr val="bg1"/>
        </a:solidFill>
        <a:latin typeface="IBM Plex Sans Light" panose="020B0503050203000203" pitchFamily="34" charset="0"/>
        <a:ea typeface="+mn-ea"/>
        <a:cs typeface="+mn-cs"/>
      </a:defRPr>
    </a:lvl4pPr>
    <a:lvl5pPr marL="465690" marR="0" indent="-452991" algn="l" defTabSz="2438522" rtl="0" eaLnBrk="1" fontAlgn="base" latinLnBrk="0" hangingPunct="1">
      <a:lnSpc>
        <a:spcPct val="100000"/>
      </a:lnSpc>
      <a:spcBef>
        <a:spcPts val="1600"/>
      </a:spcBef>
      <a:spcAft>
        <a:spcPct val="0"/>
      </a:spcAft>
      <a:buClr>
        <a:srgbClr val="000000"/>
      </a:buClr>
      <a:buSzTx/>
      <a:buFont typeface="IBM Plex Sans Light" charset="-120"/>
      <a:buChar char="»"/>
      <a:tabLst/>
      <a:defRPr sz="2000" b="0" i="0" kern="1200">
        <a:solidFill>
          <a:schemeClr val="bg1"/>
        </a:solidFill>
        <a:latin typeface="IBM Plex Sans Light" panose="020B0503050203000203" pitchFamily="34" charset="0"/>
        <a:ea typeface="+mn-ea"/>
        <a:cs typeface="+mn-cs"/>
      </a:defRPr>
    </a:lvl5pPr>
    <a:lvl6pPr marL="6096305" algn="l" defTabSz="2438522" rtl="0" eaLnBrk="1" latinLnBrk="0" hangingPunct="1">
      <a:defRPr sz="3200" kern="1200">
        <a:solidFill>
          <a:schemeClr val="tx1"/>
        </a:solidFill>
        <a:latin typeface="+mn-lt"/>
        <a:ea typeface="+mn-ea"/>
        <a:cs typeface="+mn-cs"/>
      </a:defRPr>
    </a:lvl6pPr>
    <a:lvl7pPr marL="7315566" algn="l" defTabSz="2438522" rtl="0" eaLnBrk="1" latinLnBrk="0" hangingPunct="1">
      <a:defRPr sz="3200" kern="1200">
        <a:solidFill>
          <a:schemeClr val="tx1"/>
        </a:solidFill>
        <a:latin typeface="+mn-lt"/>
        <a:ea typeface="+mn-ea"/>
        <a:cs typeface="+mn-cs"/>
      </a:defRPr>
    </a:lvl7pPr>
    <a:lvl8pPr marL="8534827" algn="l" defTabSz="2438522" rtl="0" eaLnBrk="1" latinLnBrk="0" hangingPunct="1">
      <a:defRPr sz="3200" kern="1200">
        <a:solidFill>
          <a:schemeClr val="tx1"/>
        </a:solidFill>
        <a:latin typeface="+mn-lt"/>
        <a:ea typeface="+mn-ea"/>
        <a:cs typeface="+mn-cs"/>
      </a:defRPr>
    </a:lvl8pPr>
    <a:lvl9pPr marL="9754088" algn="l" defTabSz="2438522"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423219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261F655F-2094-BA42-9B7E-9E237176F9F5}"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732203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r" defTabSz="1829379" rtl="0" eaLnBrk="1" fontAlgn="auto" latinLnBrk="0" hangingPunct="1">
                <a:lnSpc>
                  <a:spcPct val="100000"/>
                </a:lnSpc>
                <a:spcBef>
                  <a:spcPts val="0"/>
                </a:spcBef>
                <a:spcAft>
                  <a:spcPts val="0"/>
                </a:spcAft>
                <a:buClrTx/>
                <a:buSzTx/>
                <a:buFontTx/>
                <a:buNone/>
                <a:tabLst/>
                <a:defRPr/>
              </a:pPr>
              <a:t>20</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Group Name / DOC ID / Month XX, 2022 / © 2022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Tree>
    <p:extLst>
      <p:ext uri="{BB962C8B-B14F-4D97-AF65-F5344CB8AC3E}">
        <p14:creationId xmlns:p14="http://schemas.microsoft.com/office/powerpoint/2010/main" val="3669235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8FB0A0-A83C-A34D-9EB6-ACEBB3F070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509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GB" sz="1600"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4</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887108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CCBE7-8F94-3F82-FF7F-F512126D5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64B82-0D4A-7A4A-87F2-46CBFDFE2915}"/>
              </a:ext>
            </a:extLst>
          </p:cNvPr>
          <p:cNvSpPr>
            <a:spLocks noGrp="1" noRot="1" noChangeAspect="1"/>
          </p:cNvSpPr>
          <p:nvPr>
            <p:ph type="sldImg"/>
          </p:nvPr>
        </p:nvSpPr>
        <p:spPr>
          <a:xfrm>
            <a:off x="1949450" y="247650"/>
            <a:ext cx="3416300" cy="1920875"/>
          </a:xfrm>
        </p:spPr>
      </p:sp>
      <p:sp>
        <p:nvSpPr>
          <p:cNvPr id="3" name="Notes Placeholder 2">
            <a:extLst>
              <a:ext uri="{FF2B5EF4-FFF2-40B4-BE49-F238E27FC236}">
                <a16:creationId xmlns:a16="http://schemas.microsoft.com/office/drawing/2014/main" id="{A804EF95-4F22-7DF2-123A-A7C625FB06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3E2CDE-30AE-00B1-17EB-51E2D88804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E38B8-B0B4-AD41-AC6E-B781F46A9F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656FF5F-CA9E-433D-6DB3-53E5CE55044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IBM Security / © 2020 IBM Corporation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91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08A26-23A0-0C36-5115-5D2901B75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FD91D-9D59-10F4-1731-8ED4E1DA1749}"/>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0034AAAA-6FBB-8721-D66F-3DBDD856DB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0A38E0-8DC9-FDA7-861A-4FD9ECE2C8BE}"/>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a:rPr>
              <a:pPr marL="0" marR="0" lvl="0" indent="0" algn="r" defTabSz="1829379"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srgbClr val="000000"/>
              </a:solidFill>
              <a:effectLst/>
              <a:uLnTx/>
              <a:uFillTx/>
              <a:latin typeface="IBM Plex Sans Light"/>
            </a:endParaRPr>
          </a:p>
        </p:txBody>
      </p:sp>
    </p:spTree>
    <p:extLst>
      <p:ext uri="{BB962C8B-B14F-4D97-AF65-F5344CB8AC3E}">
        <p14:creationId xmlns:p14="http://schemas.microsoft.com/office/powerpoint/2010/main" val="858009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a:spcBef>
                <a:spcPts val="500"/>
              </a:spcBef>
            </a:pPr>
            <a:endParaRPr lang="en-US" sz="900"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8</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Group Name / DOC ID / Month XX, 2022 / © 2022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Tree>
    <p:extLst>
      <p:ext uri="{BB962C8B-B14F-4D97-AF65-F5344CB8AC3E}">
        <p14:creationId xmlns:p14="http://schemas.microsoft.com/office/powerpoint/2010/main" val="3323390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18D02FFD-07D4-5C4F-BD77-921008177348}"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10</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4267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14</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Footer</a:t>
            </a:r>
          </a:p>
        </p:txBody>
      </p:sp>
    </p:spTree>
    <p:extLst>
      <p:ext uri="{BB962C8B-B14F-4D97-AF65-F5344CB8AC3E}">
        <p14:creationId xmlns:p14="http://schemas.microsoft.com/office/powerpoint/2010/main" val="3767726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DAF42-09FA-EB22-9283-10263EB07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55DFE-E23E-DC69-C574-5512771BD305}"/>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43493B9F-3527-EF3B-5EB4-FD23DAB2D0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6E9CF4-75A3-E462-7CD9-3F998D99A79A}"/>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15</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ndParaRPr>
          </a:p>
        </p:txBody>
      </p:sp>
      <p:sp>
        <p:nvSpPr>
          <p:cNvPr id="5" name="Footer Placeholder 4">
            <a:extLst>
              <a:ext uri="{FF2B5EF4-FFF2-40B4-BE49-F238E27FC236}">
                <a16:creationId xmlns:a16="http://schemas.microsoft.com/office/drawing/2014/main" id="{60D44ED1-F59E-C824-5A9A-C21316D46038}"/>
              </a:ext>
            </a:extLst>
          </p:cNvPr>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Footer</a:t>
            </a:r>
          </a:p>
        </p:txBody>
      </p:sp>
    </p:spTree>
    <p:extLst>
      <p:ext uri="{BB962C8B-B14F-4D97-AF65-F5344CB8AC3E}">
        <p14:creationId xmlns:p14="http://schemas.microsoft.com/office/powerpoint/2010/main" val="1578169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emf"/><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7.sv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15.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5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5.xml"/><Relationship Id="rId4" Type="http://schemas.openxmlformats.org/officeDocument/2006/relationships/image" Target="../media/image15.png"/></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50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securityintelligence.com/" TargetMode="External"/><Relationship Id="rId7" Type="http://schemas.openxmlformats.org/officeDocument/2006/relationships/hyperlink" Target="https://www.youtube.com/ibmsecurity" TargetMode="External"/><Relationship Id="rId2" Type="http://schemas.openxmlformats.org/officeDocument/2006/relationships/hyperlink" Target="https://www.ibm.com/security" TargetMode="External"/><Relationship Id="rId1" Type="http://schemas.openxmlformats.org/officeDocument/2006/relationships/slideMaster" Target="../slideMasters/slideMaster15.xml"/><Relationship Id="rId6" Type="http://schemas.openxmlformats.org/officeDocument/2006/relationships/hyperlink" Target="https://twitter.com/IBMSecurity?ref_src=twsrc%5Egoogle%7Ctwcamp%5Eserp%7Ctwgr%5Eauthor" TargetMode="External"/><Relationship Id="rId5" Type="http://schemas.openxmlformats.org/officeDocument/2006/relationships/hyperlink" Target="https://exchange.xforce.ibmcloud.com/" TargetMode="External"/><Relationship Id="rId4" Type="http://schemas.openxmlformats.org/officeDocument/2006/relationships/hyperlink" Target="https://www.ibm.com/security/community" TargetMode="External"/><Relationship Id="rId9" Type="http://schemas.openxmlformats.org/officeDocument/2006/relationships/image" Target="../media/image15.png"/></Relationships>
</file>

<file path=ppt/slideLayouts/_rels/slideLayout504.xml.rels><?xml version="1.0" encoding="UTF-8" standalone="yes"?>
<Relationships xmlns="http://schemas.openxmlformats.org/package/2006/relationships"><Relationship Id="rId8" Type="http://schemas.openxmlformats.org/officeDocument/2006/relationships/hyperlink" Target="https://www.youtube.com/ibmsecurity" TargetMode="External"/><Relationship Id="rId3" Type="http://schemas.openxmlformats.org/officeDocument/2006/relationships/hyperlink" Target="https://www.ibm.com/security" TargetMode="External"/><Relationship Id="rId7" Type="http://schemas.openxmlformats.org/officeDocument/2006/relationships/hyperlink" Target="https://twitter.com/IBMSecurity?ref_src=twsrc%5Egoogle%7Ctwcamp%5Eserp%7Ctwgr%5Eauthor" TargetMode="External"/><Relationship Id="rId2" Type="http://schemas.openxmlformats.org/officeDocument/2006/relationships/image" Target="../media/image23.png"/><Relationship Id="rId1" Type="http://schemas.openxmlformats.org/officeDocument/2006/relationships/slideMaster" Target="../slideMasters/slideMaster15.xml"/><Relationship Id="rId6" Type="http://schemas.openxmlformats.org/officeDocument/2006/relationships/hyperlink" Target="https://exchange.xforce.ibmcloud.com/" TargetMode="External"/><Relationship Id="rId5" Type="http://schemas.openxmlformats.org/officeDocument/2006/relationships/hyperlink" Target="https://www.ibm.com/security/community" TargetMode="External"/><Relationship Id="rId4" Type="http://schemas.openxmlformats.org/officeDocument/2006/relationships/hyperlink" Target="https://securityintelligence.com/" TargetMode="External"/><Relationship Id="rId9" Type="http://schemas.openxmlformats.org/officeDocument/2006/relationships/image" Target="../media/image24.png"/></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8" cy="62880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68325"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81026"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86301" y="12536121"/>
            <a:ext cx="1638300" cy="609600"/>
          </a:xfrm>
          <a:prstGeom prst="rect">
            <a:avLst/>
          </a:prstGeom>
        </p:spPr>
      </p:pic>
    </p:spTree>
    <p:extLst>
      <p:ext uri="{BB962C8B-B14F-4D97-AF65-F5344CB8AC3E}">
        <p14:creationId xmlns:p14="http://schemas.microsoft.com/office/powerpoint/2010/main" val="419679518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48056"/>
            <a:ext cx="9909175" cy="2859087"/>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70427" y="448056"/>
            <a:ext cx="11042073" cy="8574087"/>
          </a:xfrm>
        </p:spPr>
        <p:txBody>
          <a:bodyPr/>
          <a:lstStyle>
            <a:lvl1pPr>
              <a:lnSpc>
                <a:spcPct val="100000"/>
              </a:lnSpc>
              <a:spcBef>
                <a:spcPts val="0"/>
              </a:spcBef>
              <a:defRPr sz="6400">
                <a:solidFill>
                  <a:schemeClr val="tx2"/>
                </a:solidFill>
              </a:defRPr>
            </a:lvl1pPr>
            <a:lvl2pPr marL="585216" indent="-585216">
              <a:lnSpc>
                <a:spcPct val="100000"/>
              </a:lnSpc>
              <a:spcBef>
                <a:spcPts val="0"/>
              </a:spcBef>
              <a:defRPr sz="6400">
                <a:solidFill>
                  <a:schemeClr val="tx2"/>
                </a:solidFill>
              </a:defRPr>
            </a:lvl2pPr>
            <a:lvl3pPr marL="1097280" indent="-585216">
              <a:lnSpc>
                <a:spcPct val="100000"/>
              </a:lnSpc>
              <a:spcBef>
                <a:spcPts val="0"/>
              </a:spcBef>
              <a:defRPr sz="6400">
                <a:solidFill>
                  <a:schemeClr val="tx2"/>
                </a:solidFill>
              </a:defRPr>
            </a:lvl3pPr>
            <a:lvl4pPr marL="1755648">
              <a:lnSpc>
                <a:spcPct val="100000"/>
              </a:lnSpc>
              <a:spcBef>
                <a:spcPts val="0"/>
              </a:spcBef>
              <a:defRPr sz="6400">
                <a:solidFill>
                  <a:schemeClr val="tx2"/>
                </a:solidFill>
              </a:defRPr>
            </a:lvl4pPr>
            <a:lvl5pPr>
              <a:lnSpc>
                <a:spcPct val="100000"/>
              </a:lnSpc>
              <a:spcBef>
                <a:spcPts val="0"/>
              </a:spcBef>
              <a:defRPr sz="6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a:extLst>
              <a:ext uri="{FF2B5EF4-FFF2-40B4-BE49-F238E27FC236}">
                <a16:creationId xmlns:a16="http://schemas.microsoft.com/office/drawing/2014/main" id="{B8A15A1C-3CA6-9F1A-8EB1-9457489FC986}"/>
              </a:ext>
            </a:extLst>
          </p:cNvPr>
          <p:cNvSpPr>
            <a:spLocks noGrp="1"/>
          </p:cNvSpPr>
          <p:nvPr>
            <p:ph type="sldNum" sz="quarter" idx="11"/>
          </p:nvPr>
        </p:nvSpPr>
        <p:spPr>
          <a:xfrm>
            <a:off x="23555959" y="12896848"/>
            <a:ext cx="256541" cy="25400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F22A9BFF-2196-C7EB-8D92-65A919712113}"/>
              </a:ext>
            </a:extLst>
          </p:cNvPr>
          <p:cNvSpPr>
            <a:spLocks noGrp="1"/>
          </p:cNvSpPr>
          <p:nvPr>
            <p:ph type="ftr" sz="quarter" idx="12"/>
          </p:nvPr>
        </p:nvSpPr>
        <p:spPr/>
        <p:txBody>
          <a:bodyPr/>
          <a:lstStyle/>
          <a:p>
            <a:r>
              <a:rPr lang="en-US"/>
              <a:t>SKO1 / Copyright © 2024 IBM</a:t>
            </a:r>
            <a:endParaRPr lang="en-US" dirty="0"/>
          </a:p>
        </p:txBody>
      </p:sp>
    </p:spTree>
    <p:extLst>
      <p:ext uri="{BB962C8B-B14F-4D97-AF65-F5344CB8AC3E}">
        <p14:creationId xmlns:p14="http://schemas.microsoft.com/office/powerpoint/2010/main" val="242206079"/>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1527048"/>
            <a:ext cx="10099675" cy="9337675"/>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2" y="385200"/>
            <a:ext cx="10099675" cy="571500"/>
          </a:xfrm>
          <a:prstGeom prst="rect">
            <a:avLst/>
          </a:prstGeom>
        </p:spPr>
        <p:txBody>
          <a:bodyPr/>
          <a:lstStyle>
            <a:lvl1pPr>
              <a:lnSpc>
                <a:spcPct val="100000"/>
              </a:lnSpc>
              <a:spcBef>
                <a:spcPts val="0"/>
              </a:spcBef>
              <a:defRPr sz="3600" b="0" i="0">
                <a:solidFill>
                  <a:schemeClr val="tx2"/>
                </a:solidFill>
                <a:latin typeface="IBM Plex Sans Light" panose="020B0403050203000203" pitchFamily="34" charset="0"/>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Tree>
    <p:extLst>
      <p:ext uri="{BB962C8B-B14F-4D97-AF65-F5344CB8AC3E}">
        <p14:creationId xmlns:p14="http://schemas.microsoft.com/office/powerpoint/2010/main" val="160571921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495617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3" name="Text Placeholder 6">
            <a:extLst>
              <a:ext uri="{FF2B5EF4-FFF2-40B4-BE49-F238E27FC236}">
                <a16:creationId xmlns:a16="http://schemas.microsoft.com/office/drawing/2014/main" id="{3815CA4A-82C6-E038-8C80-CF4A54B1E6C0}"/>
              </a:ext>
            </a:extLst>
          </p:cNvPr>
          <p:cNvSpPr>
            <a:spLocks noGrp="1"/>
          </p:cNvSpPr>
          <p:nvPr>
            <p:ph type="body" sz="quarter" idx="19"/>
          </p:nvPr>
        </p:nvSpPr>
        <p:spPr>
          <a:xfrm>
            <a:off x="18834040" y="569912"/>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7735634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570293252"/>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385200"/>
            <a:ext cx="17141825" cy="8191500"/>
          </a:xfrm>
        </p:spPr>
        <p:txBody>
          <a:bodyPr/>
          <a:lstStyle>
            <a:lvl1pPr>
              <a:lnSpc>
                <a:spcPct val="100000"/>
              </a:lnSpc>
              <a:defRPr sz="172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17874987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990917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8" name="Text Placeholder 6">
            <a:extLst>
              <a:ext uri="{FF2B5EF4-FFF2-40B4-BE49-F238E27FC236}">
                <a16:creationId xmlns:a16="http://schemas.microsoft.com/office/drawing/2014/main" id="{B9D4AF5E-3E60-06F1-E3E3-F00E3ADA90B1}"/>
              </a:ext>
            </a:extLst>
          </p:cNvPr>
          <p:cNvSpPr>
            <a:spLocks noGrp="1"/>
          </p:cNvSpPr>
          <p:nvPr>
            <p:ph type="body" sz="quarter" idx="10"/>
          </p:nvPr>
        </p:nvSpPr>
        <p:spPr>
          <a:xfrm>
            <a:off x="12735719" y="384049"/>
            <a:ext cx="11075384" cy="8574086"/>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56392107"/>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5200"/>
            <a:ext cx="14662150" cy="9717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06341757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00" y="9296400"/>
            <a:ext cx="11050588"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0587" y="9296400"/>
            <a:ext cx="11049000"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2" name="Text Placeholder 6">
            <a:extLst>
              <a:ext uri="{FF2B5EF4-FFF2-40B4-BE49-F238E27FC236}">
                <a16:creationId xmlns:a16="http://schemas.microsoft.com/office/drawing/2014/main" id="{001B1D3B-7FD1-5342-AD21-86B27FCC1276}"/>
              </a:ext>
            </a:extLst>
          </p:cNvPr>
          <p:cNvSpPr>
            <a:spLocks noGrp="1"/>
          </p:cNvSpPr>
          <p:nvPr>
            <p:ph type="body" sz="quarter" idx="10"/>
          </p:nvPr>
        </p:nvSpPr>
        <p:spPr>
          <a:xfrm>
            <a:off x="574675" y="385200"/>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6">
            <a:extLst>
              <a:ext uri="{FF2B5EF4-FFF2-40B4-BE49-F238E27FC236}">
                <a16:creationId xmlns:a16="http://schemas.microsoft.com/office/drawing/2014/main" id="{EE2A6217-C3F0-04CD-0266-C53A5C85FDE3}"/>
              </a:ext>
            </a:extLst>
          </p:cNvPr>
          <p:cNvSpPr>
            <a:spLocks noGrp="1"/>
          </p:cNvSpPr>
          <p:nvPr>
            <p:ph type="body" sz="quarter" idx="19"/>
          </p:nvPr>
        </p:nvSpPr>
        <p:spPr>
          <a:xfrm>
            <a:off x="12760587" y="385199"/>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586103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385200"/>
            <a:ext cx="4949825" cy="1906588"/>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385200"/>
            <a:ext cx="4949825" cy="1903413"/>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1907912"/>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00000"/>
              </a:lnSpc>
              <a:spcBef>
                <a:spcPts val="0"/>
              </a:spcBef>
              <a:defRPr sz="1600" b="0" i="0">
                <a:solidFill>
                  <a:schemeClr val="tx1"/>
                </a:solidFill>
                <a:latin typeface="IBM Plex Sans Light" panose="020B0403050203000203" pitchFamily="34" charset="0"/>
              </a:defRPr>
            </a:lvl2pPr>
            <a:lvl3pPr marL="292608" indent="-146304">
              <a:lnSpc>
                <a:spcPct val="100000"/>
              </a:lnSpc>
              <a:spcBef>
                <a:spcPts val="0"/>
              </a:spcBef>
              <a:defRPr sz="1600" b="0" i="0">
                <a:solidFill>
                  <a:schemeClr val="tx1"/>
                </a:solidFill>
                <a:latin typeface="IBM Plex Sans Light" panose="020B0403050203000203" pitchFamily="34" charset="0"/>
              </a:defRPr>
            </a:lvl3pPr>
            <a:lvl4pPr marL="438912" indent="-146304">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7"/>
            <a:ext cx="4951413" cy="967304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4028771772"/>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385200"/>
            <a:ext cx="4949825" cy="5335588"/>
          </a:xfrm>
        </p:spPr>
        <p:txBody>
          <a:bodyPr/>
          <a:lstStyle>
            <a:lvl1pPr>
              <a:lnSpc>
                <a:spcPct val="100000"/>
              </a:lnSpc>
              <a:defRPr sz="8600" b="0" i="0">
                <a:solidFill>
                  <a:schemeClr val="accent1"/>
                </a:solidFill>
                <a:latin typeface="IBM Plex Sans Light" panose="020B0403050203000203" pitchFamily="34" charset="0"/>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385200"/>
            <a:ext cx="11049000" cy="5335587"/>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a:prstGeom prst="rect">
            <a:avLst/>
          </a:prstGeom>
        </p:spPr>
        <p:txBody>
          <a:bodyPr/>
          <a:lstStyle>
            <a:lvl1pPr>
              <a:lnSpc>
                <a:spcPct val="100000"/>
              </a:lnSpc>
              <a:defRPr sz="8600" b="0" i="0">
                <a:solidFill>
                  <a:schemeClr val="accent1"/>
                </a:solidFill>
                <a:latin typeface="IBM Plex Sans Light" panose="020B0403050203000203" pitchFamily="34" charset="0"/>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492285205"/>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2859087"/>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a:lnSpc>
                <a:spcPct val="100000"/>
              </a:lnSpc>
              <a:spcBef>
                <a:spcPts val="0"/>
              </a:spcBef>
              <a:defRPr sz="1600" b="0" i="0">
                <a:solidFill>
                  <a:schemeClr val="tx1"/>
                </a:solidFill>
                <a:latin typeface="IBM Plex Sans Light" panose="020B0403050203000203" pitchFamily="34" charset="0"/>
              </a:defRPr>
            </a:lvl2pPr>
            <a:lvl3pPr>
              <a:lnSpc>
                <a:spcPct val="100000"/>
              </a:lnSpc>
              <a:spcBef>
                <a:spcPts val="0"/>
              </a:spcBef>
              <a:defRPr sz="1600" b="0" i="0">
                <a:solidFill>
                  <a:schemeClr val="tx1"/>
                </a:solidFill>
                <a:latin typeface="IBM Plex Sans Light" panose="020B0403050203000203" pitchFamily="34" charset="0"/>
              </a:defRPr>
            </a:lvl3pPr>
            <a:lvl4pPr>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385200"/>
            <a:ext cx="7620000" cy="2859087"/>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187952"/>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403336"/>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7456460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02336"/>
            <a:ext cx="14662150" cy="97170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7" name="Slide Number Placeholder">
            <a:extLst>
              <a:ext uri="{FF2B5EF4-FFF2-40B4-BE49-F238E27FC236}">
                <a16:creationId xmlns:a16="http://schemas.microsoft.com/office/drawing/2014/main" id="{1AC698F3-E0DB-1FF3-7445-7480226D1D37}"/>
              </a:ext>
            </a:extLst>
          </p:cNvPr>
          <p:cNvSpPr>
            <a:spLocks noGrp="1"/>
          </p:cNvSpPr>
          <p:nvPr>
            <p:ph type="sldNum" sz="quarter" idx="11"/>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2D937611-FC61-E2BE-9D7D-38E4AAB40ED4}"/>
              </a:ext>
            </a:extLst>
          </p:cNvPr>
          <p:cNvSpPr>
            <a:spLocks noGrp="1"/>
          </p:cNvSpPr>
          <p:nvPr>
            <p:ph type="ftr" sz="quarter" idx="12"/>
          </p:nvPr>
        </p:nvSpPr>
        <p:spPr/>
        <p:txBody>
          <a:bodyPr/>
          <a:lstStyle>
            <a:lvl1pPr>
              <a:defRPr>
                <a:solidFill>
                  <a:schemeClr val="tx1"/>
                </a:solidFill>
              </a:defRPr>
            </a:lvl1pPr>
          </a:lstStyle>
          <a:p>
            <a:r>
              <a:rPr lang="en-US"/>
              <a:t>SKO1 / Copyright © 2024 IBM</a:t>
            </a:r>
            <a:endParaRPr lang="en-US" dirty="0"/>
          </a:p>
        </p:txBody>
      </p:sp>
    </p:spTree>
    <p:extLst>
      <p:ext uri="{BB962C8B-B14F-4D97-AF65-F5344CB8AC3E}">
        <p14:creationId xmlns:p14="http://schemas.microsoft.com/office/powerpoint/2010/main" val="1471603199"/>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4859559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385200"/>
            <a:ext cx="4956175" cy="1525587"/>
          </a:xfrm>
          <a:prstGeom prst="rect">
            <a:avLst/>
          </a:prstGeom>
        </p:spPr>
        <p:txBody>
          <a:bodyPr/>
          <a:lstStyle>
            <a:lvl1pPr>
              <a:lnSpc>
                <a:spcPct val="100000"/>
              </a:lnSpc>
              <a:spcBef>
                <a:spcPts val="0"/>
              </a:spcBef>
              <a:defRPr sz="2000" b="0" i="0">
                <a:solidFill>
                  <a:schemeClr val="tx1"/>
                </a:solidFill>
                <a:latin typeface="IBM Plex Sans Light" panose="020B0403050203000203" pitchFamily="34" charset="0"/>
              </a:defRPr>
            </a:lvl1pPr>
            <a:lvl2pPr marL="182880" indent="-182880">
              <a:lnSpc>
                <a:spcPct val="100000"/>
              </a:lnSpc>
              <a:spcBef>
                <a:spcPts val="0"/>
              </a:spcBef>
              <a:defRPr sz="2000" b="0" i="0">
                <a:solidFill>
                  <a:schemeClr val="tx1"/>
                </a:solidFill>
                <a:latin typeface="IBM Plex Sans Light" panose="020B0403050203000203" pitchFamily="34" charset="0"/>
              </a:defRPr>
            </a:lvl2pPr>
            <a:lvl3pPr marL="365760" indent="-182880">
              <a:lnSpc>
                <a:spcPct val="100000"/>
              </a:lnSpc>
              <a:spcBef>
                <a:spcPts val="0"/>
              </a:spcBef>
              <a:defRPr sz="2000" b="0" i="0">
                <a:solidFill>
                  <a:schemeClr val="tx1"/>
                </a:solidFill>
                <a:latin typeface="IBM Plex Sans Light" panose="020B0403050203000203" pitchFamily="34" charset="0"/>
              </a:defRPr>
            </a:lvl3pPr>
            <a:lvl4pPr marL="548640" indent="-182880">
              <a:lnSpc>
                <a:spcPct val="10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13" name="Text Placeholder 6">
            <a:extLst>
              <a:ext uri="{FF2B5EF4-FFF2-40B4-BE49-F238E27FC236}">
                <a16:creationId xmlns:a16="http://schemas.microsoft.com/office/drawing/2014/main" id="{4E03333F-C9F4-9C57-BAAE-A49EA523AFB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CF3321C6-7CF8-EF30-4736-48A201B09471}"/>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AC67FA0E-EA85-0950-FCC7-3F6BF1A7414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0EE67605-D889-6D38-2F1B-DF58E809AC59}"/>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637589"/>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16" name="Text Placeholder 6">
            <a:extLst>
              <a:ext uri="{FF2B5EF4-FFF2-40B4-BE49-F238E27FC236}">
                <a16:creationId xmlns:a16="http://schemas.microsoft.com/office/drawing/2014/main" id="{F4F49B39-EB32-770F-5644-D3D93871077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5D25B5E4-5513-DB6F-04BF-4A2A85E85763}"/>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EC86775E-92B8-3897-2210-2993F34BA62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3134628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2" y="385200"/>
            <a:ext cx="4949825" cy="2097087"/>
          </a:xfrm>
        </p:spPr>
        <p:txBody>
          <a:bodyPr/>
          <a:lstStyle>
            <a:lvl1pPr>
              <a:lnSpc>
                <a:spcPct val="100000"/>
              </a:lnSpc>
              <a:defRPr sz="28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2" y="3429000"/>
            <a:ext cx="4956175" cy="4000500"/>
          </a:xfrm>
          <a:prstGeom prst="rect">
            <a:avLst/>
          </a:prstGeom>
        </p:spPr>
        <p:txBody>
          <a:bodyPr/>
          <a:lstStyle>
            <a:lvl1pPr>
              <a:lnSpc>
                <a:spcPct val="100000"/>
              </a:lnSpc>
              <a:spcBef>
                <a:spcPts val="0"/>
              </a:spcBef>
              <a:defRPr sz="6400" b="0" i="0">
                <a:solidFill>
                  <a:schemeClr val="tx1"/>
                </a:solidFill>
                <a:latin typeface="IBM Plex Sans Light" panose="020B0403050203000203" pitchFamily="34" charset="0"/>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3" name="Text Placeholder 6">
            <a:extLst>
              <a:ext uri="{FF2B5EF4-FFF2-40B4-BE49-F238E27FC236}">
                <a16:creationId xmlns:a16="http://schemas.microsoft.com/office/drawing/2014/main" id="{DCEA9C7F-1CB2-B0B0-AE4C-171B0AFC6E26}"/>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2F4D72D8-0638-1E42-6480-21D9CF7A440E}"/>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D6DDCC2C-4DA8-F28F-9BBF-ACD120C05B4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7743759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2"/>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6"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2" name="Text Placeholder 6">
            <a:extLst>
              <a:ext uri="{FF2B5EF4-FFF2-40B4-BE49-F238E27FC236}">
                <a16:creationId xmlns:a16="http://schemas.microsoft.com/office/drawing/2014/main" id="{AD98038E-FA9A-2E7F-DE4F-45D37F116DFD}"/>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6">
            <a:extLst>
              <a:ext uri="{FF2B5EF4-FFF2-40B4-BE49-F238E27FC236}">
                <a16:creationId xmlns:a16="http://schemas.microsoft.com/office/drawing/2014/main" id="{2B3FDBEC-0A0D-82A4-F347-00CE8AD711B9}"/>
              </a:ext>
            </a:extLst>
          </p:cNvPr>
          <p:cNvSpPr>
            <a:spLocks noGrp="1"/>
          </p:cNvSpPr>
          <p:nvPr>
            <p:ph type="body" sz="quarter" idx="21"/>
          </p:nvPr>
        </p:nvSpPr>
        <p:spPr>
          <a:xfrm>
            <a:off x="12739220" y="3429000"/>
            <a:ext cx="10183842"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2655879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2" y="385200"/>
            <a:ext cx="7424927" cy="1906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5377FA90-E771-AC82-090E-6FBBAE2633AB}"/>
              </a:ext>
            </a:extLst>
          </p:cNvPr>
          <p:cNvSpPr>
            <a:spLocks noGrp="1"/>
          </p:cNvSpPr>
          <p:nvPr>
            <p:ph type="body" sz="quarter" idx="20"/>
          </p:nvPr>
        </p:nvSpPr>
        <p:spPr>
          <a:xfrm>
            <a:off x="12739220"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3C39AE1-8603-84DA-CC2F-0C36A1C9D153}"/>
              </a:ext>
            </a:extLst>
          </p:cNvPr>
          <p:cNvSpPr>
            <a:spLocks noGrp="1"/>
          </p:cNvSpPr>
          <p:nvPr>
            <p:ph type="body" sz="quarter" idx="21"/>
          </p:nvPr>
        </p:nvSpPr>
        <p:spPr>
          <a:xfrm>
            <a:off x="576072"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53487590"/>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4048"/>
            <a:ext cx="11045825"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A3A4153E-E96A-682A-6ADB-86D8329C1B21}"/>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AA778F7-DDE5-2F6E-F5FA-F5B0F120E06A}"/>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615674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5200"/>
            <a:ext cx="4953000"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6" name="Text Placeholder 6">
            <a:extLst>
              <a:ext uri="{FF2B5EF4-FFF2-40B4-BE49-F238E27FC236}">
                <a16:creationId xmlns:a16="http://schemas.microsoft.com/office/drawing/2014/main" id="{138C4317-85BF-2C36-29AD-9974CF6DE93C}"/>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1D0A98E-CDEF-685C-25C7-E4EA3AFDCDFD}"/>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3202459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4048"/>
            <a:ext cx="11039476"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1" name="Text Placeholder 6">
            <a:extLst>
              <a:ext uri="{FF2B5EF4-FFF2-40B4-BE49-F238E27FC236}">
                <a16:creationId xmlns:a16="http://schemas.microsoft.com/office/drawing/2014/main" id="{4401EF50-EF95-0C87-38FD-2E0B9FD3E33F}"/>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A7715D83-2EB0-631E-31DF-DAE49EE10509}"/>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72EE4CB5-8991-123D-EBF8-1ED34CC50FE6}"/>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4ACB30C-F320-75FA-F4BC-8A4103FF2F36}"/>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9301248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5200"/>
            <a:ext cx="4949826" cy="4573587"/>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7" name="Text Placeholder 6">
            <a:extLst>
              <a:ext uri="{FF2B5EF4-FFF2-40B4-BE49-F238E27FC236}">
                <a16:creationId xmlns:a16="http://schemas.microsoft.com/office/drawing/2014/main" id="{C320D13A-B2E3-8109-F9A4-70AB45A14B5D}"/>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974BDB94-1ECF-14DA-1C2A-F289E665E08B}"/>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6">
            <a:extLst>
              <a:ext uri="{FF2B5EF4-FFF2-40B4-BE49-F238E27FC236}">
                <a16:creationId xmlns:a16="http://schemas.microsoft.com/office/drawing/2014/main" id="{D6E55AA2-DCD0-9227-A831-24FD27E4CB54}"/>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08FF2718-83A0-A416-2862-0D7439636230}"/>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245595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68325" y="9296400"/>
            <a:ext cx="11050588" cy="3543300"/>
          </a:xfrm>
        </p:spPr>
        <p:txBody>
          <a:bodyPr anchor="b"/>
          <a:lstStyle>
            <a:lvl1pPr>
              <a:lnSpc>
                <a:spcPct val="90000"/>
              </a:lnSpc>
              <a:spcBef>
                <a:spcPts val="0"/>
              </a:spcBef>
              <a:defRPr sz="25800" b="0" i="0">
                <a:solidFill>
                  <a:schemeClr val="accent1"/>
                </a:solidFill>
                <a:latin typeface="IBM Plex Sans ExtL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0" y="9296400"/>
            <a:ext cx="11049000" cy="3543300"/>
          </a:xfrm>
        </p:spPr>
        <p:txBody>
          <a:bodyPr anchor="b"/>
          <a:lstStyle>
            <a:lvl1pPr>
              <a:lnSpc>
                <a:spcPct val="90000"/>
              </a:lnSpc>
              <a:spcBef>
                <a:spcPts val="0"/>
              </a:spcBef>
              <a:defRPr sz="25800" b="0" i="0">
                <a:solidFill>
                  <a:schemeClr val="accent1"/>
                </a:solidFill>
                <a:latin typeface="IBM Plex Sans ExtLt" panose="020B0303050203000203" pitchFamily="34" charset="0"/>
              </a:defRPr>
            </a:lvl1pPr>
          </a:lstStyle>
          <a:p>
            <a:r>
              <a:rPr lang="en-US" dirty="0"/>
              <a:t>+00%</a:t>
            </a:r>
          </a:p>
        </p:txBody>
      </p:sp>
      <p:sp>
        <p:nvSpPr>
          <p:cNvPr id="3" name="Slide Number Placeholder 2">
            <a:extLst>
              <a:ext uri="{FF2B5EF4-FFF2-40B4-BE49-F238E27FC236}">
                <a16:creationId xmlns:a16="http://schemas.microsoft.com/office/drawing/2014/main" id="{15CC6925-298E-960E-CA92-0BC8FB18CE39}"/>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69913"/>
            <a:ext cx="7620000"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68325" y="569913"/>
            <a:ext cx="7623175"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a:extLst>
              <a:ext uri="{FF2B5EF4-FFF2-40B4-BE49-F238E27FC236}">
                <a16:creationId xmlns:a16="http://schemas.microsoft.com/office/drawing/2014/main" id="{D61E6B91-2983-AF71-00DD-3FBCA7243F8E}"/>
              </a:ext>
            </a:extLst>
          </p:cNvPr>
          <p:cNvSpPr>
            <a:spLocks noGrp="1"/>
          </p:cNvSpPr>
          <p:nvPr>
            <p:ph type="ftr" sz="quarter" idx="15"/>
          </p:nvPr>
        </p:nvSpPr>
        <p:spPr/>
        <p:txBody>
          <a:bodyPr/>
          <a:lstStyle/>
          <a:p>
            <a:r>
              <a:rPr lang="en-US"/>
              <a:t>SKO1 / Copyright © 2024 IBM</a:t>
            </a:r>
            <a:endParaRPr lang="en-US" dirty="0"/>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47478196"/>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3"/>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1"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1216152" cy="121446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4"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6" name="Text Placeholder 6">
            <a:extLst>
              <a:ext uri="{FF2B5EF4-FFF2-40B4-BE49-F238E27FC236}">
                <a16:creationId xmlns:a16="http://schemas.microsoft.com/office/drawing/2014/main" id="{C6703E2E-EBF0-C866-7278-E844AFCB3A5F}"/>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BD2030D9-4E2C-5A41-AC60-E9DAA791E35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2473B493-1BC7-D878-AEAA-C60A2D67B762}"/>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43361586"/>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1"/>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0" name="Text Placeholder 6">
            <a:extLst>
              <a:ext uri="{FF2B5EF4-FFF2-40B4-BE49-F238E27FC236}">
                <a16:creationId xmlns:a16="http://schemas.microsoft.com/office/drawing/2014/main" id="{FE4E8AF0-4192-FB86-9702-8592B301CAB8}"/>
              </a:ext>
            </a:extLst>
          </p:cNvPr>
          <p:cNvSpPr>
            <a:spLocks noGrp="1"/>
          </p:cNvSpPr>
          <p:nvPr>
            <p:ph type="body" sz="quarter" idx="22"/>
          </p:nvPr>
        </p:nvSpPr>
        <p:spPr>
          <a:xfrm>
            <a:off x="560577" y="2456592"/>
            <a:ext cx="6670675" cy="3067904"/>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B5744FFC-849B-8FBD-FF73-B21942BA087F}"/>
              </a:ext>
            </a:extLst>
          </p:cNvPr>
          <p:cNvSpPr>
            <a:spLocks noGrp="1"/>
          </p:cNvSpPr>
          <p:nvPr>
            <p:ph type="body" sz="quarter" idx="23"/>
          </p:nvPr>
        </p:nvSpPr>
        <p:spPr>
          <a:xfrm>
            <a:off x="12763500" y="2456592"/>
            <a:ext cx="6670675" cy="3067901"/>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70A13E8E-060C-6E01-AB11-41A2190116B1}"/>
              </a:ext>
            </a:extLst>
          </p:cNvPr>
          <p:cNvSpPr>
            <a:spLocks noGrp="1"/>
          </p:cNvSpPr>
          <p:nvPr>
            <p:ph type="body" sz="quarter" idx="24"/>
          </p:nvPr>
        </p:nvSpPr>
        <p:spPr>
          <a:xfrm>
            <a:off x="576073" y="8362096"/>
            <a:ext cx="6670675" cy="306789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3277838E-5792-202A-65F5-342AF0992EF8}"/>
              </a:ext>
            </a:extLst>
          </p:cNvPr>
          <p:cNvSpPr>
            <a:spLocks noGrp="1"/>
          </p:cNvSpPr>
          <p:nvPr>
            <p:ph type="body" sz="quarter" idx="25"/>
          </p:nvPr>
        </p:nvSpPr>
        <p:spPr>
          <a:xfrm>
            <a:off x="12778996" y="8362096"/>
            <a:ext cx="6670675" cy="3067892"/>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4207081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6"/>
            <a:ext cx="5715000" cy="2276856"/>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1141412"/>
          </a:xfrm>
          <a:prstGeom prst="rect">
            <a:avLst/>
          </a:prstGeom>
        </p:spPr>
        <p:txBody>
          <a:bodyPr/>
          <a:lstStyle>
            <a:lvl1pPr>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4FBB383F-F59D-AEC8-4D6C-AC28926B09F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6053B001-EDB1-FA28-FFB0-F41FF2D33138}"/>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CD8F0E9F-03CA-D8CD-75A1-CB650A81E996}"/>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F16D24DB-6F94-3A9D-70FD-B96C2E9E8DB4}"/>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68382411"/>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527048"/>
            <a:ext cx="11044239" cy="227685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448056"/>
          </a:xfrm>
          <a:prstGeom prst="rect">
            <a:avLst/>
          </a:prstGeom>
        </p:spPr>
        <p:txBody>
          <a:bodyPr/>
          <a:lstStyle>
            <a:lvl1pPr>
              <a:lnSpc>
                <a:spcPct val="100000"/>
              </a:lnSpc>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4" name="Text Placeholder 6">
            <a:extLst>
              <a:ext uri="{FF2B5EF4-FFF2-40B4-BE49-F238E27FC236}">
                <a16:creationId xmlns:a16="http://schemas.microsoft.com/office/drawing/2014/main" id="{BEE7923F-2C08-E17F-72B0-F41C361C5372}"/>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4F52302E-5C35-DCB5-2D11-CC0BE75371AE}"/>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644BCD2A-7E42-10EE-E251-907F955BFCEB}"/>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FEF5B836-0687-FE12-9EE1-7B2CB1124537}"/>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4229268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5200"/>
            <a:ext cx="4956175"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7" name="Text Placeholder 6">
            <a:extLst>
              <a:ext uri="{FF2B5EF4-FFF2-40B4-BE49-F238E27FC236}">
                <a16:creationId xmlns:a16="http://schemas.microsoft.com/office/drawing/2014/main" id="{3E32141B-6D8C-ADDD-8D24-D2B360381383}"/>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7DBD6A3D-FB96-6A97-1F58-F61F03D37691}"/>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B54BA88F-5BD8-839D-33E8-DAC02350ACA1}"/>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BCA7C7E-4E8C-6B73-007A-21635527B083}"/>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73412761"/>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4048"/>
            <a:ext cx="11050589"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34340CDF-396E-8FEA-9F33-A868AEB7DE6A}"/>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F04B77E5-DBD6-E6DD-D620-C878361A7BB4}"/>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AC83D79D-159D-684B-A0A2-E6DD61C3A503}"/>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550B9EEB-A8EA-2744-D650-EC7233DAFF4D}"/>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25014753"/>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4573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9" name="Text Placeholder 6">
            <a:extLst>
              <a:ext uri="{FF2B5EF4-FFF2-40B4-BE49-F238E27FC236}">
                <a16:creationId xmlns:a16="http://schemas.microsoft.com/office/drawing/2014/main" id="{B74FE312-96C3-0801-8AFE-48C53A3855E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BFE072FD-410A-B1CF-4BD5-EFE459133BB6}"/>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1C0822F6-B969-1E92-CC74-0CBB1126A9C8}"/>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F9AB4B51-7CBC-4B83-F837-82517C33FEBA}"/>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6">
            <a:extLst>
              <a:ext uri="{FF2B5EF4-FFF2-40B4-BE49-F238E27FC236}">
                <a16:creationId xmlns:a16="http://schemas.microsoft.com/office/drawing/2014/main" id="{4AB00072-45AF-510F-C146-BAC3B20406FD}"/>
              </a:ext>
            </a:extLst>
          </p:cNvPr>
          <p:cNvSpPr>
            <a:spLocks noGrp="1"/>
          </p:cNvSpPr>
          <p:nvPr>
            <p:ph type="body" sz="quarter" idx="26"/>
          </p:nvPr>
        </p:nvSpPr>
        <p:spPr>
          <a:xfrm>
            <a:off x="6665976" y="576072"/>
            <a:ext cx="4963923" cy="514508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C4503F3E-D426-7E9E-BDBD-CDA2B731934A}"/>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42797982"/>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2" y="385200"/>
            <a:ext cx="494982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lvl1pPr>
              <a:defRPr b="0" i="0">
                <a:latin typeface="IBM Plex Sans Light" panose="020B0403050203000203" pitchFamily="34" charset="0"/>
              </a:defRPr>
            </a:lvl1pPr>
          </a:lstStyle>
          <a:p>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0784E564-F094-C65E-4C30-6AD26FD6AE47}"/>
              </a:ext>
            </a:extLst>
          </p:cNvPr>
          <p:cNvSpPr>
            <a:spLocks noGrp="1"/>
          </p:cNvSpPr>
          <p:nvPr>
            <p:ph type="body" sz="quarter" idx="10"/>
          </p:nvPr>
        </p:nvSpPr>
        <p:spPr>
          <a:xfrm>
            <a:off x="12728028" y="1427410"/>
            <a:ext cx="4963923" cy="3716082"/>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5B384162-F420-216E-B250-BA49ED23AA36}"/>
              </a:ext>
            </a:extLst>
          </p:cNvPr>
          <p:cNvSpPr>
            <a:spLocks noGrp="1"/>
          </p:cNvSpPr>
          <p:nvPr>
            <p:ph type="body" sz="quarter" idx="24"/>
          </p:nvPr>
        </p:nvSpPr>
        <p:spPr>
          <a:xfrm>
            <a:off x="18799748" y="1427410"/>
            <a:ext cx="4963923" cy="371607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2D5D50EC-56AE-CB68-AF0D-967D997C2277}"/>
              </a:ext>
            </a:extLst>
          </p:cNvPr>
          <p:cNvSpPr>
            <a:spLocks noGrp="1"/>
          </p:cNvSpPr>
          <p:nvPr>
            <p:ph type="body" sz="quarter" idx="25"/>
          </p:nvPr>
        </p:nvSpPr>
        <p:spPr>
          <a:xfrm>
            <a:off x="12728028" y="7518835"/>
            <a:ext cx="4963923" cy="372065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95DF0382-EAC2-42E6-8F3C-D78D99701167}"/>
              </a:ext>
            </a:extLst>
          </p:cNvPr>
          <p:cNvSpPr>
            <a:spLocks noGrp="1"/>
          </p:cNvSpPr>
          <p:nvPr>
            <p:ph type="body" sz="quarter" idx="26"/>
          </p:nvPr>
        </p:nvSpPr>
        <p:spPr>
          <a:xfrm>
            <a:off x="18799748" y="7518835"/>
            <a:ext cx="4963923" cy="372065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DD63E7DA-FA91-79CE-F137-C4CFF4237814}"/>
              </a:ext>
            </a:extLst>
          </p:cNvPr>
          <p:cNvSpPr>
            <a:spLocks noGrp="1"/>
          </p:cNvSpPr>
          <p:nvPr>
            <p:ph type="body" sz="quarter" idx="27"/>
          </p:nvPr>
        </p:nvSpPr>
        <p:spPr>
          <a:xfrm>
            <a:off x="6665976" y="1427408"/>
            <a:ext cx="4963923" cy="371608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03E415E0-33AF-4F69-4718-A13AF38331B2}"/>
              </a:ext>
            </a:extLst>
          </p:cNvPr>
          <p:cNvSpPr>
            <a:spLocks noGrp="1"/>
          </p:cNvSpPr>
          <p:nvPr>
            <p:ph type="body" sz="quarter" idx="28"/>
          </p:nvPr>
        </p:nvSpPr>
        <p:spPr>
          <a:xfrm>
            <a:off x="6665976" y="7518834"/>
            <a:ext cx="4963923" cy="3720653"/>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56345809"/>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4048"/>
            <a:ext cx="11039475" cy="341312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5" name="Text Placeholder 6">
            <a:extLst>
              <a:ext uri="{FF2B5EF4-FFF2-40B4-BE49-F238E27FC236}">
                <a16:creationId xmlns:a16="http://schemas.microsoft.com/office/drawing/2014/main" id="{22EB5F78-B3F7-EBA1-BE53-B96CA397D9E3}"/>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6">
            <a:extLst>
              <a:ext uri="{FF2B5EF4-FFF2-40B4-BE49-F238E27FC236}">
                <a16:creationId xmlns:a16="http://schemas.microsoft.com/office/drawing/2014/main" id="{BFFEAD4C-1129-22EA-9ED5-9BE409A0C748}"/>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Text Placeholder 6">
            <a:extLst>
              <a:ext uri="{FF2B5EF4-FFF2-40B4-BE49-F238E27FC236}">
                <a16:creationId xmlns:a16="http://schemas.microsoft.com/office/drawing/2014/main" id="{91719EAC-72ED-B4B5-CA48-EB23C5EB8B0A}"/>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8" name="Text Placeholder 6">
            <a:extLst>
              <a:ext uri="{FF2B5EF4-FFF2-40B4-BE49-F238E27FC236}">
                <a16:creationId xmlns:a16="http://schemas.microsoft.com/office/drawing/2014/main" id="{28C9C88E-05A2-25E3-4571-C794E968D7FC}"/>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Text Placeholder 6">
            <a:extLst>
              <a:ext uri="{FF2B5EF4-FFF2-40B4-BE49-F238E27FC236}">
                <a16:creationId xmlns:a16="http://schemas.microsoft.com/office/drawing/2014/main" id="{D76302BE-E896-F153-8F88-B63A433B5C29}"/>
              </a:ext>
            </a:extLst>
          </p:cNvPr>
          <p:cNvSpPr>
            <a:spLocks noGrp="1"/>
          </p:cNvSpPr>
          <p:nvPr>
            <p:ph type="body" sz="quarter" idx="26"/>
          </p:nvPr>
        </p:nvSpPr>
        <p:spPr>
          <a:xfrm>
            <a:off x="574675" y="6665976"/>
            <a:ext cx="4963923" cy="495451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Text Placeholder 6">
            <a:extLst>
              <a:ext uri="{FF2B5EF4-FFF2-40B4-BE49-F238E27FC236}">
                <a16:creationId xmlns:a16="http://schemas.microsoft.com/office/drawing/2014/main" id="{FF14BC99-A0C2-45B6-C1F6-84D3EACEDF48}"/>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8944139"/>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5200"/>
            <a:ext cx="4949825" cy="3413126"/>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FBA90B24-A7AA-EE26-4DF0-B0850F874CC1}"/>
              </a:ext>
            </a:extLst>
          </p:cNvPr>
          <p:cNvSpPr>
            <a:spLocks noGrp="1"/>
          </p:cNvSpPr>
          <p:nvPr>
            <p:ph type="body" sz="quarter" idx="20"/>
          </p:nvPr>
        </p:nvSpPr>
        <p:spPr>
          <a:xfrm>
            <a:off x="552009" y="6665975"/>
            <a:ext cx="5026139" cy="495451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B293E5F0-8E0D-8611-485C-03E54EE01CAD}"/>
              </a:ext>
            </a:extLst>
          </p:cNvPr>
          <p:cNvSpPr>
            <a:spLocks noGrp="1"/>
          </p:cNvSpPr>
          <p:nvPr>
            <p:ph type="body" sz="quarter" idx="28"/>
          </p:nvPr>
        </p:nvSpPr>
        <p:spPr>
          <a:xfrm>
            <a:off x="6659393" y="6665975"/>
            <a:ext cx="5026139" cy="495450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7E5B5649-C746-EAC6-E506-88A5EE6297F2}"/>
              </a:ext>
            </a:extLst>
          </p:cNvPr>
          <p:cNvSpPr>
            <a:spLocks noGrp="1"/>
          </p:cNvSpPr>
          <p:nvPr>
            <p:ph type="body" sz="quarter" idx="29"/>
          </p:nvPr>
        </p:nvSpPr>
        <p:spPr>
          <a:xfrm>
            <a:off x="12725407" y="6701421"/>
            <a:ext cx="5026139" cy="491905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D1C336AE-32DC-6A3D-A0A5-FD3BEEE59FD9}"/>
              </a:ext>
            </a:extLst>
          </p:cNvPr>
          <p:cNvSpPr>
            <a:spLocks noGrp="1"/>
          </p:cNvSpPr>
          <p:nvPr>
            <p:ph type="body" sz="quarter" idx="30"/>
          </p:nvPr>
        </p:nvSpPr>
        <p:spPr>
          <a:xfrm>
            <a:off x="18791798" y="6665975"/>
            <a:ext cx="4978776" cy="495449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58F4A404-A74C-F889-564A-6677AB4E33D2}"/>
              </a:ext>
            </a:extLst>
          </p:cNvPr>
          <p:cNvSpPr>
            <a:spLocks noGrp="1"/>
          </p:cNvSpPr>
          <p:nvPr>
            <p:ph type="body" sz="quarter" idx="31"/>
          </p:nvPr>
        </p:nvSpPr>
        <p:spPr>
          <a:xfrm>
            <a:off x="18812222" y="576073"/>
            <a:ext cx="4978776"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4D20BC60-A254-2972-5466-846B4E395A1C}"/>
              </a:ext>
            </a:extLst>
          </p:cNvPr>
          <p:cNvSpPr>
            <a:spLocks noGrp="1"/>
          </p:cNvSpPr>
          <p:nvPr>
            <p:ph type="body" sz="quarter" idx="32"/>
          </p:nvPr>
        </p:nvSpPr>
        <p:spPr>
          <a:xfrm>
            <a:off x="12692373" y="576073"/>
            <a:ext cx="4978776" cy="514507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4724444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426481"/>
            <a:ext cx="4949825" cy="1906588"/>
          </a:xfrm>
        </p:spPr>
        <p:txBody>
          <a:bodyPr/>
          <a:lstStyle>
            <a:lvl1pPr>
              <a:lnSpc>
                <a:spcPct val="90000"/>
              </a:lnSpc>
              <a:defRPr sz="13000">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429654"/>
            <a:ext cx="4949825" cy="1903413"/>
          </a:xfrm>
        </p:spPr>
        <p:txBody>
          <a:bodyPr/>
          <a:lstStyle>
            <a:lvl1pPr>
              <a:lnSpc>
                <a:spcPct val="90000"/>
              </a:lnSpc>
              <a:defRPr sz="13000">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6455"/>
            <a:ext cx="4951413" cy="1907912"/>
          </a:xfrm>
        </p:spPr>
        <p:txBody>
          <a:bodyPr/>
          <a:lstStyle>
            <a:lvl1pPr>
              <a:lnSpc>
                <a:spcPct val="90000"/>
              </a:lnSpc>
              <a:defRPr sz="13000">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4675" y="569912"/>
            <a:ext cx="4949825"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D705BEB-F3AA-BF3A-70A5-738D5EE71F07}"/>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01500"/>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4"/>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98529" y="2333067"/>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AAEFAA-EB42-1E87-74E6-FE0BC9198F83}"/>
              </a:ext>
            </a:extLst>
          </p:cNvPr>
          <p:cNvSpPr>
            <a:spLocks noGrp="1"/>
          </p:cNvSpPr>
          <p:nvPr>
            <p:ph type="ftr" sz="quarter" idx="18"/>
          </p:nvPr>
        </p:nvSpPr>
        <p:spPr/>
        <p:txBody>
          <a:bodyPr/>
          <a:lstStyle>
            <a:lvl1pPr>
              <a:defRPr>
                <a:solidFill>
                  <a:schemeClr val="tx1"/>
                </a:solidFill>
              </a:defRPr>
            </a:lvl1pPr>
          </a:lstStyle>
          <a:p>
            <a:r>
              <a:rPr lang="en-US"/>
              <a:t>SKO1 / Copyright © 2024 IBM</a:t>
            </a:r>
            <a:endParaRPr lang="en-US" dirty="0"/>
          </a:p>
        </p:txBody>
      </p:sp>
    </p:spTree>
    <p:extLst>
      <p:ext uri="{BB962C8B-B14F-4D97-AF65-F5344CB8AC3E}">
        <p14:creationId xmlns:p14="http://schemas.microsoft.com/office/powerpoint/2010/main" val="1083368050"/>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lvl1pPr>
              <a:defRPr b="0" i="0">
                <a:latin typeface="IBM Plex Sans Light" panose="020B0403050203000203" pitchFamily="34" charset="0"/>
              </a:defRPr>
            </a:lvl1pPr>
          </a:lstStyle>
          <a:p>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6" name="Text Placeholder 6">
            <a:extLst>
              <a:ext uri="{FF2B5EF4-FFF2-40B4-BE49-F238E27FC236}">
                <a16:creationId xmlns:a16="http://schemas.microsoft.com/office/drawing/2014/main" id="{F97050FE-79BA-7876-7C87-1EBC54ABDE3B}"/>
              </a:ext>
            </a:extLst>
          </p:cNvPr>
          <p:cNvSpPr>
            <a:spLocks noGrp="1"/>
          </p:cNvSpPr>
          <p:nvPr>
            <p:ph type="body" sz="quarter" idx="21"/>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0F1D7D74-3344-9F6B-7157-4A7E1AB48342}"/>
              </a:ext>
            </a:extLst>
          </p:cNvPr>
          <p:cNvSpPr>
            <a:spLocks noGrp="1"/>
          </p:cNvSpPr>
          <p:nvPr>
            <p:ph type="body" sz="quarter" idx="22"/>
          </p:nvPr>
        </p:nvSpPr>
        <p:spPr>
          <a:xfrm>
            <a:off x="6669087"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78898720"/>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7" name="Text Placeholder 6">
            <a:extLst>
              <a:ext uri="{FF2B5EF4-FFF2-40B4-BE49-F238E27FC236}">
                <a16:creationId xmlns:a16="http://schemas.microsoft.com/office/drawing/2014/main" id="{C7581521-9341-A586-10B8-D3CD3EBBADFC}"/>
              </a:ext>
            </a:extLst>
          </p:cNvPr>
          <p:cNvSpPr>
            <a:spLocks noGrp="1"/>
          </p:cNvSpPr>
          <p:nvPr>
            <p:ph type="body" sz="quarter" idx="20"/>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79996995"/>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5" name="Text Placeholder 6">
            <a:extLst>
              <a:ext uri="{FF2B5EF4-FFF2-40B4-BE49-F238E27FC236}">
                <a16:creationId xmlns:a16="http://schemas.microsoft.com/office/drawing/2014/main" id="{4D171C2C-D5EE-B66A-FC5F-45245937D132}"/>
              </a:ext>
            </a:extLst>
          </p:cNvPr>
          <p:cNvSpPr>
            <a:spLocks noGrp="1"/>
          </p:cNvSpPr>
          <p:nvPr>
            <p:ph type="body" sz="quarter" idx="19"/>
          </p:nvPr>
        </p:nvSpPr>
        <p:spPr>
          <a:xfrm>
            <a:off x="563069"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74736583"/>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652014376"/>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346619843"/>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2" y="61171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2"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2" y="26188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Picture Placeholder 7">
            <a:extLst>
              <a:ext uri="{FF2B5EF4-FFF2-40B4-BE49-F238E27FC236}">
                <a16:creationId xmlns:a16="http://schemas.microsoft.com/office/drawing/2014/main" id="{2BD9F85F-FC85-6E91-ADD3-38F0F5BEE2E9}"/>
              </a:ext>
            </a:extLst>
          </p:cNvPr>
          <p:cNvSpPr>
            <a:spLocks noGrp="1"/>
          </p:cNvSpPr>
          <p:nvPr>
            <p:ph type="pic" sz="quarter" idx="31" hasCustomPrompt="1"/>
          </p:nvPr>
        </p:nvSpPr>
        <p:spPr>
          <a:xfrm>
            <a:off x="12764898" y="6117123"/>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3" name="Picture Placeholder 7">
            <a:extLst>
              <a:ext uri="{FF2B5EF4-FFF2-40B4-BE49-F238E27FC236}">
                <a16:creationId xmlns:a16="http://schemas.microsoft.com/office/drawing/2014/main" id="{8FF7CC5C-A250-D817-B1E6-EBD584F08B1B}"/>
              </a:ext>
            </a:extLst>
          </p:cNvPr>
          <p:cNvSpPr>
            <a:spLocks noGrp="1"/>
          </p:cNvSpPr>
          <p:nvPr>
            <p:ph type="pic" sz="quarter" idx="32" hasCustomPrompt="1"/>
          </p:nvPr>
        </p:nvSpPr>
        <p:spPr>
          <a:xfrm>
            <a:off x="12764898" y="9525000"/>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4" name="Picture Placeholder 7">
            <a:extLst>
              <a:ext uri="{FF2B5EF4-FFF2-40B4-BE49-F238E27FC236}">
                <a16:creationId xmlns:a16="http://schemas.microsoft.com/office/drawing/2014/main" id="{9416EBE0-0E9C-366F-583C-0BE751DA2B30}"/>
              </a:ext>
            </a:extLst>
          </p:cNvPr>
          <p:cNvSpPr>
            <a:spLocks noGrp="1"/>
          </p:cNvSpPr>
          <p:nvPr>
            <p:ph type="pic" sz="quarter" idx="33" hasCustomPrompt="1"/>
          </p:nvPr>
        </p:nvSpPr>
        <p:spPr>
          <a:xfrm>
            <a:off x="12764898" y="2646074"/>
            <a:ext cx="2328218"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8" name="Text Placeholder 6">
            <a:extLst>
              <a:ext uri="{FF2B5EF4-FFF2-40B4-BE49-F238E27FC236}">
                <a16:creationId xmlns:a16="http://schemas.microsoft.com/office/drawing/2014/main" id="{64C60C05-9B2E-E5AA-E325-3B56BC1B4589}"/>
              </a:ext>
            </a:extLst>
          </p:cNvPr>
          <p:cNvSpPr>
            <a:spLocks noGrp="1"/>
          </p:cNvSpPr>
          <p:nvPr>
            <p:ph type="body" sz="quarter" idx="37"/>
          </p:nvPr>
        </p:nvSpPr>
        <p:spPr>
          <a:xfrm>
            <a:off x="3349623" y="2618874"/>
            <a:ext cx="5756496"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E5379598-B132-493E-3A4A-13641BF453F4}"/>
              </a:ext>
            </a:extLst>
          </p:cNvPr>
          <p:cNvSpPr>
            <a:spLocks noGrp="1"/>
          </p:cNvSpPr>
          <p:nvPr>
            <p:ph type="body" sz="quarter" idx="38"/>
          </p:nvPr>
        </p:nvSpPr>
        <p:spPr>
          <a:xfrm>
            <a:off x="3349623" y="6117123"/>
            <a:ext cx="5756496"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D387A7EC-6D77-1F31-248D-AF22142944DA}"/>
              </a:ext>
            </a:extLst>
          </p:cNvPr>
          <p:cNvSpPr>
            <a:spLocks noGrp="1"/>
          </p:cNvSpPr>
          <p:nvPr>
            <p:ph type="body" sz="quarter" idx="39"/>
          </p:nvPr>
        </p:nvSpPr>
        <p:spPr>
          <a:xfrm>
            <a:off x="3349623" y="9525000"/>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Picture Placeholder 7">
            <a:extLst>
              <a:ext uri="{FF2B5EF4-FFF2-40B4-BE49-F238E27FC236}">
                <a16:creationId xmlns:a16="http://schemas.microsoft.com/office/drawing/2014/main" id="{79C6738A-ED82-E7BB-C9BF-8057E77ED4B9}"/>
              </a:ext>
            </a:extLst>
          </p:cNvPr>
          <p:cNvSpPr>
            <a:spLocks noGrp="1"/>
          </p:cNvSpPr>
          <p:nvPr>
            <p:ph type="pic" sz="quarter" idx="40" hasCustomPrompt="1"/>
          </p:nvPr>
        </p:nvSpPr>
        <p:spPr>
          <a:xfrm>
            <a:off x="12756886" y="61443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3" name="Picture Placeholder 7">
            <a:extLst>
              <a:ext uri="{FF2B5EF4-FFF2-40B4-BE49-F238E27FC236}">
                <a16:creationId xmlns:a16="http://schemas.microsoft.com/office/drawing/2014/main" id="{24967257-4251-A48B-9DE6-F07EC4EC0362}"/>
              </a:ext>
            </a:extLst>
          </p:cNvPr>
          <p:cNvSpPr>
            <a:spLocks noGrp="1"/>
          </p:cNvSpPr>
          <p:nvPr>
            <p:ph type="pic" sz="quarter" idx="41" hasCustomPrompt="1"/>
          </p:nvPr>
        </p:nvSpPr>
        <p:spPr>
          <a:xfrm>
            <a:off x="12756886" y="95522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4" name="Picture Placeholder 7">
            <a:extLst>
              <a:ext uri="{FF2B5EF4-FFF2-40B4-BE49-F238E27FC236}">
                <a16:creationId xmlns:a16="http://schemas.microsoft.com/office/drawing/2014/main" id="{4A6B1635-0D2E-93F5-D353-C9B1B58E7780}"/>
              </a:ext>
            </a:extLst>
          </p:cNvPr>
          <p:cNvSpPr>
            <a:spLocks noGrp="1"/>
          </p:cNvSpPr>
          <p:nvPr>
            <p:ph type="pic" sz="quarter" idx="42" hasCustomPrompt="1"/>
          </p:nvPr>
        </p:nvSpPr>
        <p:spPr>
          <a:xfrm>
            <a:off x="12756886" y="26460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4" name="Picture Placeholder 7">
            <a:extLst>
              <a:ext uri="{FF2B5EF4-FFF2-40B4-BE49-F238E27FC236}">
                <a16:creationId xmlns:a16="http://schemas.microsoft.com/office/drawing/2014/main" id="{0541A3D3-1296-6D28-80F6-210E0C86167C}"/>
              </a:ext>
            </a:extLst>
          </p:cNvPr>
          <p:cNvSpPr>
            <a:spLocks noGrp="1"/>
          </p:cNvSpPr>
          <p:nvPr>
            <p:ph type="pic" sz="quarter" idx="46" hasCustomPrompt="1"/>
          </p:nvPr>
        </p:nvSpPr>
        <p:spPr>
          <a:xfrm>
            <a:off x="12756886" y="6165249"/>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5" name="Picture Placeholder 7">
            <a:extLst>
              <a:ext uri="{FF2B5EF4-FFF2-40B4-BE49-F238E27FC236}">
                <a16:creationId xmlns:a16="http://schemas.microsoft.com/office/drawing/2014/main" id="{EE31C9DF-6A33-F9E3-7394-0B59091621E3}"/>
              </a:ext>
            </a:extLst>
          </p:cNvPr>
          <p:cNvSpPr>
            <a:spLocks noGrp="1"/>
          </p:cNvSpPr>
          <p:nvPr>
            <p:ph type="pic" sz="quarter" idx="47" hasCustomPrompt="1"/>
          </p:nvPr>
        </p:nvSpPr>
        <p:spPr>
          <a:xfrm>
            <a:off x="12756886" y="9573126"/>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6" name="Picture Placeholder 7">
            <a:extLst>
              <a:ext uri="{FF2B5EF4-FFF2-40B4-BE49-F238E27FC236}">
                <a16:creationId xmlns:a16="http://schemas.microsoft.com/office/drawing/2014/main" id="{2CAAA857-D33B-2769-F70D-96215C29A417}"/>
              </a:ext>
            </a:extLst>
          </p:cNvPr>
          <p:cNvSpPr>
            <a:spLocks noGrp="1"/>
          </p:cNvSpPr>
          <p:nvPr>
            <p:ph type="pic" sz="quarter" idx="48" hasCustomPrompt="1"/>
          </p:nvPr>
        </p:nvSpPr>
        <p:spPr>
          <a:xfrm>
            <a:off x="12756886" y="2667000"/>
            <a:ext cx="229107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7" name="Text Placeholder 6">
            <a:extLst>
              <a:ext uri="{FF2B5EF4-FFF2-40B4-BE49-F238E27FC236}">
                <a16:creationId xmlns:a16="http://schemas.microsoft.com/office/drawing/2014/main" id="{3412D36A-B5BE-A294-20DF-30B55A06C5A9}"/>
              </a:ext>
            </a:extLst>
          </p:cNvPr>
          <p:cNvSpPr>
            <a:spLocks noGrp="1"/>
          </p:cNvSpPr>
          <p:nvPr>
            <p:ph type="body" sz="quarter" idx="49"/>
          </p:nvPr>
        </p:nvSpPr>
        <p:spPr>
          <a:xfrm>
            <a:off x="15530437" y="2667000"/>
            <a:ext cx="5843620"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8" name="Text Placeholder 6">
            <a:extLst>
              <a:ext uri="{FF2B5EF4-FFF2-40B4-BE49-F238E27FC236}">
                <a16:creationId xmlns:a16="http://schemas.microsoft.com/office/drawing/2014/main" id="{ED900610-36FC-D7DA-7651-CC7E3D3200DB}"/>
              </a:ext>
            </a:extLst>
          </p:cNvPr>
          <p:cNvSpPr>
            <a:spLocks noGrp="1"/>
          </p:cNvSpPr>
          <p:nvPr>
            <p:ph type="body" sz="quarter" idx="50"/>
          </p:nvPr>
        </p:nvSpPr>
        <p:spPr>
          <a:xfrm>
            <a:off x="15530437" y="6165249"/>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Text Placeholder 6">
            <a:extLst>
              <a:ext uri="{FF2B5EF4-FFF2-40B4-BE49-F238E27FC236}">
                <a16:creationId xmlns:a16="http://schemas.microsoft.com/office/drawing/2014/main" id="{BFEAE0F0-F94C-F405-C850-B3545368F695}"/>
              </a:ext>
            </a:extLst>
          </p:cNvPr>
          <p:cNvSpPr>
            <a:spLocks noGrp="1"/>
          </p:cNvSpPr>
          <p:nvPr>
            <p:ph type="body" sz="quarter" idx="51"/>
          </p:nvPr>
        </p:nvSpPr>
        <p:spPr>
          <a:xfrm>
            <a:off x="15530437" y="9573126"/>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7544531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a:prstGeom prst="rect">
            <a:avLst/>
          </a:prstGeom>
        </p:spPr>
        <p:txBody>
          <a:bodyPr anchor="ctr"/>
          <a:lstStyle>
            <a:lvl1pPr algn="ctr">
              <a:defRPr b="0" i="0">
                <a:solidFill>
                  <a:schemeClr val="tx1"/>
                </a:solidFill>
                <a:latin typeface="IBM Plex Sans Light" panose="020B0403050203000203" pitchFamily="34" charset="0"/>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27598359"/>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13814405"/>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704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66531639"/>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4" y="12804775"/>
            <a:ext cx="4956176" cy="381000"/>
          </a:xfrm>
        </p:spPr>
        <p:txBody>
          <a:bodyPr/>
          <a:lstStyle>
            <a:lvl1pPr>
              <a:defRPr b="0" i="0">
                <a:latin typeface="IBM Plex Sans Light" panose="020B0403050203000203" pitchFamily="34" charset="0"/>
              </a:defRPr>
            </a:lvl1pPr>
          </a:lstStyle>
          <a:p>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5881143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5" cy="5335588"/>
          </a:xfrm>
        </p:spPr>
        <p:txBody>
          <a:bodyPr/>
          <a:lstStyle>
            <a:lvl1pPr>
              <a:lnSpc>
                <a:spcPct val="100000"/>
              </a:lnSpc>
              <a:defRPr sz="8600">
                <a:solidFill>
                  <a:schemeClr val="accent1"/>
                </a:solidFill>
              </a:defRPr>
            </a:lvl1pPr>
          </a:lstStyle>
          <a:p>
            <a:r>
              <a:rPr lang="en-US" dirty="0"/>
              <a:t>+000%</a:t>
            </a:r>
          </a:p>
        </p:txBody>
      </p:sp>
      <p:sp>
        <p:nvSpPr>
          <p:cNvPr id="3" name="Slide Number Placeholder 2">
            <a:extLst>
              <a:ext uri="{FF2B5EF4-FFF2-40B4-BE49-F238E27FC236}">
                <a16:creationId xmlns:a16="http://schemas.microsoft.com/office/drawing/2014/main" id="{12E26407-6C5D-60C9-0C0E-7B195B9AB4F9}"/>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402336"/>
            <a:ext cx="11049000" cy="5335587"/>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p:spPr>
        <p:txBody>
          <a:bodyPr/>
          <a:lstStyle>
            <a:lvl1pPr>
              <a:lnSpc>
                <a:spcPct val="100000"/>
              </a:lnSpc>
              <a:defRPr sz="8600">
                <a:solidFill>
                  <a:schemeClr val="accent1"/>
                </a:solidFill>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FCB180B3-2893-7D56-D6DE-1FBBB98BCFF4}"/>
              </a:ext>
            </a:extLst>
          </p:cNvPr>
          <p:cNvSpPr>
            <a:spLocks noGrp="1"/>
          </p:cNvSpPr>
          <p:nvPr>
            <p:ph type="ftr" sz="quarter" idx="14"/>
          </p:nvPr>
        </p:nvSpPr>
        <p:spPr/>
        <p:txBody>
          <a:bodyPr/>
          <a:lstStyle/>
          <a:p>
            <a:r>
              <a:rPr lang="en-US"/>
              <a:t>SKO1 / Copyright © 2024 IBM</a:t>
            </a:r>
            <a:endParaRPr lang="en-US" dirty="0"/>
          </a:p>
        </p:txBody>
      </p:sp>
    </p:spTree>
    <p:extLst>
      <p:ext uri="{BB962C8B-B14F-4D97-AF65-F5344CB8AC3E}">
        <p14:creationId xmlns:p14="http://schemas.microsoft.com/office/powerpoint/2010/main" val="3774764434"/>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1" y="6168460"/>
            <a:ext cx="3456432" cy="1379081"/>
          </a:xfrm>
          <a:prstGeom prst="rect">
            <a:avLst/>
          </a:prstGeom>
        </p:spPr>
      </p:pic>
    </p:spTree>
    <p:extLst>
      <p:ext uri="{BB962C8B-B14F-4D97-AF65-F5344CB8AC3E}">
        <p14:creationId xmlns:p14="http://schemas.microsoft.com/office/powerpoint/2010/main" val="1564284810"/>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B29F-3A4B-42FB-BEE2-D660E16569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8F09F6-6069-4FAF-B970-87F82A792D67}"/>
              </a:ext>
            </a:extLst>
          </p:cNvPr>
          <p:cNvSpPr>
            <a:spLocks noGrp="1"/>
          </p:cNvSpPr>
          <p:nvPr>
            <p:ph type="dt" sz="half" idx="10"/>
          </p:nvPr>
        </p:nvSpPr>
        <p:spPr/>
        <p:txBody>
          <a:bodyPr/>
          <a:lstStyle/>
          <a:p>
            <a:fld id="{100A48DE-A2B1-4885-ABA4-EC6EE8733304}" type="datetimeFigureOut">
              <a:rPr lang="en-GB" smtClean="0"/>
              <a:t>20/06/2024</a:t>
            </a:fld>
            <a:endParaRPr lang="en-GB" dirty="0"/>
          </a:p>
        </p:txBody>
      </p:sp>
      <p:sp>
        <p:nvSpPr>
          <p:cNvPr id="4" name="Footer Placeholder 3">
            <a:extLst>
              <a:ext uri="{FF2B5EF4-FFF2-40B4-BE49-F238E27FC236}">
                <a16:creationId xmlns:a16="http://schemas.microsoft.com/office/drawing/2014/main" id="{41D5BF23-7C44-4A11-AC60-E610C3AD70B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CFEAB10-E000-4CCF-886A-9EFAA67024CD}"/>
              </a:ext>
            </a:extLst>
          </p:cNvPr>
          <p:cNvSpPr>
            <a:spLocks noGrp="1"/>
          </p:cNvSpPr>
          <p:nvPr>
            <p:ph type="sldNum" sz="quarter" idx="12"/>
          </p:nvPr>
        </p:nvSpPr>
        <p:spPr/>
        <p:txBody>
          <a:bodyPr/>
          <a:lstStyle/>
          <a:p>
            <a:fld id="{8A24D8B8-300D-47D4-B455-359FD50E48CA}" type="slidenum">
              <a:rPr lang="en-GB" smtClean="0"/>
              <a:t>‹#›</a:t>
            </a:fld>
            <a:endParaRPr lang="en-GB" dirty="0"/>
          </a:p>
        </p:txBody>
      </p:sp>
    </p:spTree>
    <p:extLst>
      <p:ext uri="{BB962C8B-B14F-4D97-AF65-F5344CB8AC3E}">
        <p14:creationId xmlns:p14="http://schemas.microsoft.com/office/powerpoint/2010/main" val="666211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EAF68-4DAE-024D-A1DA-60E222E3BAEB}"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FEC5D-B4CE-3A40-9630-7725BA39170D}" type="slidenum">
              <a:rPr lang="en-US" smtClean="0"/>
              <a:t>‹#›</a:t>
            </a:fld>
            <a:endParaRPr lang="en-US"/>
          </a:p>
        </p:txBody>
      </p:sp>
    </p:spTree>
    <p:extLst>
      <p:ext uri="{BB962C8B-B14F-4D97-AF65-F5344CB8AC3E}">
        <p14:creationId xmlns:p14="http://schemas.microsoft.com/office/powerpoint/2010/main" val="22429311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560905" y="3243072"/>
            <a:ext cx="11047390" cy="8745729"/>
          </a:xfrm>
        </p:spPr>
        <p:txBody>
          <a:bodyPr/>
          <a:lstStyle>
            <a:lvl1pPr>
              <a:defRPr sz="5521"/>
            </a:lvl1pPr>
          </a:lstStyle>
          <a:p>
            <a:pPr lvl="0"/>
            <a:r>
              <a:rPr lang="en-US"/>
              <a:t>Click to edit Master text styles</a:t>
            </a:r>
          </a:p>
        </p:txBody>
      </p:sp>
      <p:sp>
        <p:nvSpPr>
          <p:cNvPr id="6" name="Text Placeholder"/>
          <p:cNvSpPr>
            <a:spLocks noGrp="1"/>
          </p:cNvSpPr>
          <p:nvPr>
            <p:ph type="body" sz="quarter" idx="12"/>
          </p:nvPr>
        </p:nvSpPr>
        <p:spPr>
          <a:xfrm>
            <a:off x="12778880" y="3316223"/>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0753902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8" cy="62880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68325"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81026"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86301" y="12536121"/>
            <a:ext cx="1638300" cy="609600"/>
          </a:xfrm>
          <a:prstGeom prst="rect">
            <a:avLst/>
          </a:prstGeom>
        </p:spPr>
      </p:pic>
    </p:spTree>
    <p:extLst>
      <p:ext uri="{BB962C8B-B14F-4D97-AF65-F5344CB8AC3E}">
        <p14:creationId xmlns:p14="http://schemas.microsoft.com/office/powerpoint/2010/main" val="3794701222"/>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4" y="420624"/>
            <a:ext cx="11050589" cy="4573587"/>
          </a:xfrm>
        </p:spPr>
        <p:txBody>
          <a:bodyPr/>
          <a:lstStyle>
            <a:lvl1pPr>
              <a:lnSpc>
                <a:spcPct val="100000"/>
              </a:lnSpc>
              <a:defRPr sz="8600">
                <a:solidFill>
                  <a:schemeClr val="tx2"/>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C01A05E1-C4FC-6CB8-4FF6-0C8D93ACE5CE}"/>
              </a:ext>
            </a:extLst>
          </p:cNvPr>
          <p:cNvPicPr>
            <a:picLocks noChangeAspect="1"/>
          </p:cNvPicPr>
          <p:nvPr userDrawn="1"/>
        </p:nvPicPr>
        <p:blipFill>
          <a:blip r:embed="rId2"/>
          <a:stretch>
            <a:fillRect/>
          </a:stretch>
        </p:blipFill>
        <p:spPr>
          <a:xfrm>
            <a:off x="22286301" y="12536121"/>
            <a:ext cx="1638300" cy="609600"/>
          </a:xfrm>
          <a:prstGeom prst="rect">
            <a:avLst/>
          </a:prstGeom>
        </p:spPr>
      </p:pic>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68325"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81026"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55687475"/>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4" y="420624"/>
            <a:ext cx="11050589" cy="4573587"/>
          </a:xfrm>
        </p:spPr>
        <p:txBody>
          <a:bodyPr/>
          <a:lstStyle>
            <a:lvl1pPr>
              <a:lnSpc>
                <a:spcPct val="100000"/>
              </a:lnSpc>
              <a:defRPr sz="8600"/>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AD6B9281-0E53-739D-E17B-6D94770D30A8}"/>
              </a:ext>
            </a:extLst>
          </p:cNvPr>
          <p:cNvPicPr>
            <a:picLocks noChangeAspect="1"/>
          </p:cNvPicPr>
          <p:nvPr userDrawn="1"/>
        </p:nvPicPr>
        <p:blipFill>
          <a:blip r:embed="rId2"/>
          <a:stretch>
            <a:fillRect/>
          </a:stretch>
        </p:blipFill>
        <p:spPr>
          <a:xfrm>
            <a:off x="22286301" y="12536121"/>
            <a:ext cx="1638300" cy="609600"/>
          </a:xfrm>
          <a:prstGeom prst="rect">
            <a:avLst/>
          </a:prstGeom>
        </p:spPr>
      </p:pic>
    </p:spTree>
    <p:extLst>
      <p:ext uri="{BB962C8B-B14F-4D97-AF65-F5344CB8AC3E}">
        <p14:creationId xmlns:p14="http://schemas.microsoft.com/office/powerpoint/2010/main" val="152379138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8" cy="45735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68325" y="12478477"/>
            <a:ext cx="11050588"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122DCEBD-8062-3355-4A71-D28385043E0C}"/>
              </a:ext>
            </a:extLst>
          </p:cNvPr>
          <p:cNvPicPr>
            <a:picLocks noChangeAspect="1"/>
          </p:cNvPicPr>
          <p:nvPr userDrawn="1"/>
        </p:nvPicPr>
        <p:blipFill>
          <a:blip r:embed="rId2"/>
          <a:stretch>
            <a:fillRect/>
          </a:stretch>
        </p:blipFill>
        <p:spPr>
          <a:xfrm>
            <a:off x="22286301" y="12536121"/>
            <a:ext cx="1638300" cy="609600"/>
          </a:xfrm>
          <a:prstGeom prst="rect">
            <a:avLst/>
          </a:prstGeom>
        </p:spPr>
      </p:pic>
    </p:spTree>
    <p:extLst>
      <p:ext uri="{BB962C8B-B14F-4D97-AF65-F5344CB8AC3E}">
        <p14:creationId xmlns:p14="http://schemas.microsoft.com/office/powerpoint/2010/main" val="2515797855"/>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66929" y="420624"/>
            <a:ext cx="10101072" cy="10479087"/>
          </a:xfrm>
        </p:spPr>
        <p:txBody>
          <a:bodyPr/>
          <a:lstStyle>
            <a:lvl1pPr>
              <a:lnSpc>
                <a:spcPct val="100000"/>
              </a:lnSpc>
              <a:defRPr sz="8600">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69033" y="12534282"/>
            <a:ext cx="1638300" cy="609600"/>
          </a:xfrm>
          <a:prstGeom prst="rect">
            <a:avLst/>
          </a:prstGeom>
        </p:spPr>
      </p:pic>
    </p:spTree>
    <p:extLst>
      <p:ext uri="{BB962C8B-B14F-4D97-AF65-F5344CB8AC3E}">
        <p14:creationId xmlns:p14="http://schemas.microsoft.com/office/powerpoint/2010/main" val="139316443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68325" y="1711324"/>
            <a:ext cx="10099675" cy="9337675"/>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68325" y="571500"/>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3" name="Picture 2">
            <a:extLst>
              <a:ext uri="{FF2B5EF4-FFF2-40B4-BE49-F238E27FC236}">
                <a16:creationId xmlns:a16="http://schemas.microsoft.com/office/drawing/2014/main" id="{6E1E1290-FE86-28FE-CC32-A32973D2D190}"/>
              </a:ext>
            </a:extLst>
          </p:cNvPr>
          <p:cNvPicPr>
            <a:picLocks noChangeAspect="1"/>
          </p:cNvPicPr>
          <p:nvPr userDrawn="1"/>
        </p:nvPicPr>
        <p:blipFill>
          <a:blip r:embed="rId2"/>
          <a:stretch>
            <a:fillRect/>
          </a:stretch>
        </p:blipFill>
        <p:spPr>
          <a:xfrm>
            <a:off x="569033" y="12534282"/>
            <a:ext cx="1638300" cy="609600"/>
          </a:xfrm>
          <a:prstGeom prst="rect">
            <a:avLst/>
          </a:prstGeom>
        </p:spPr>
      </p:pic>
    </p:spTree>
    <p:extLst>
      <p:ext uri="{BB962C8B-B14F-4D97-AF65-F5344CB8AC3E}">
        <p14:creationId xmlns:p14="http://schemas.microsoft.com/office/powerpoint/2010/main" val="158492474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7"/>
          </a:xfrm>
        </p:spPr>
        <p:txBody>
          <a:bodyPr/>
          <a:lstStyle>
            <a:lvl1pPr>
              <a:lnSpc>
                <a:spcPct val="90000"/>
              </a:lnSpc>
              <a:defRPr sz="13000">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4675" y="569912"/>
            <a:ext cx="4949825"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D705BEB-F3AA-BF3A-70A5-738D5EE71F07}"/>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01500"/>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69913"/>
            <a:ext cx="7620000" cy="2859087"/>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p:spPr>
        <p:txBody>
          <a:bodyPr/>
          <a:lstStyle>
            <a:lvl1pPr>
              <a:lnSpc>
                <a:spcPct val="90000"/>
              </a:lnSpc>
              <a:defRPr sz="13000">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p:spPr>
        <p:txBody>
          <a:bodyPr/>
          <a:lstStyle>
            <a:lvl1pPr>
              <a:lnSpc>
                <a:spcPct val="90000"/>
              </a:lnSpc>
              <a:defRPr sz="13000">
                <a:solidFill>
                  <a:schemeClr val="accent1"/>
                </a:solidFill>
              </a:defRPr>
            </a:lvl1pPr>
          </a:lstStyle>
          <a:p>
            <a:r>
              <a:rPr lang="en-US" dirty="0"/>
              <a:t>00%</a:t>
            </a:r>
          </a:p>
        </p:txBody>
      </p:sp>
      <p:sp>
        <p:nvSpPr>
          <p:cNvPr id="4" name="Footer Placeholder 3">
            <a:extLst>
              <a:ext uri="{FF2B5EF4-FFF2-40B4-BE49-F238E27FC236}">
                <a16:creationId xmlns:a16="http://schemas.microsoft.com/office/drawing/2014/main" id="{42C83D42-3DD5-2001-8C3E-782B4D95A03E}"/>
              </a:ext>
            </a:extLst>
          </p:cNvPr>
          <p:cNvSpPr>
            <a:spLocks noGrp="1"/>
          </p:cNvSpPr>
          <p:nvPr>
            <p:ph type="ftr" sz="quarter" idx="18"/>
          </p:nvPr>
        </p:nvSpPr>
        <p:spPr/>
        <p:txBody>
          <a:bodyPr/>
          <a:lstStyle/>
          <a:p>
            <a:r>
              <a:rPr lang="en-US"/>
              <a:t>SKO1 / Copyright © 2024 IBM</a:t>
            </a:r>
            <a:endParaRPr lang="en-US" dirty="0"/>
          </a:p>
        </p:txBody>
      </p:sp>
    </p:spTree>
    <p:extLst>
      <p:ext uri="{BB962C8B-B14F-4D97-AF65-F5344CB8AC3E}">
        <p14:creationId xmlns:p14="http://schemas.microsoft.com/office/powerpoint/2010/main" val="3656111609"/>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48056"/>
            <a:ext cx="4956175" cy="4573587"/>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5" y="569913"/>
            <a:ext cx="4949825"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a:extLst>
              <a:ext uri="{FF2B5EF4-FFF2-40B4-BE49-F238E27FC236}">
                <a16:creationId xmlns:a16="http://schemas.microsoft.com/office/drawing/2014/main" id="{7F4D3A79-AFC3-BF88-B6CC-E6183F6158F1}"/>
              </a:ext>
            </a:extLst>
          </p:cNvPr>
          <p:cNvSpPr>
            <a:spLocks noGrp="1"/>
          </p:cNvSpPr>
          <p:nvPr>
            <p:ph type="sldNum" sz="quarter" idx="12"/>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2C2DCF13-4170-1EDA-F05B-655609585EC6}"/>
              </a:ext>
            </a:extLst>
          </p:cNvPr>
          <p:cNvSpPr>
            <a:spLocks noGrp="1"/>
          </p:cNvSpPr>
          <p:nvPr>
            <p:ph type="ftr" sz="quarter" idx="13"/>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3789977744"/>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48056"/>
            <a:ext cx="11050588" cy="2859087"/>
          </a:xfrm>
        </p:spPr>
        <p:txBody>
          <a:bodyPr rIns="457200"/>
          <a:lstStyle>
            <a:lvl1pPr>
              <a:lnSpc>
                <a:spcPct val="100000"/>
              </a:lnSpc>
              <a:defRPr sz="6400">
                <a:solidFill>
                  <a:schemeClr val="tx2"/>
                </a:solidFill>
              </a:defRPr>
            </a:lvl1pPr>
          </a:lstStyle>
          <a:p>
            <a:r>
              <a:rPr lang="en-US"/>
              <a:t>Click to edit Master title style</a:t>
            </a:r>
            <a:endParaRPr lang="en-US" dirty="0"/>
          </a:p>
        </p:txBody>
      </p:sp>
      <p:sp>
        <p:nvSpPr>
          <p:cNvPr id="6" name="Slide Number Placeholder">
            <a:extLst>
              <a:ext uri="{FF2B5EF4-FFF2-40B4-BE49-F238E27FC236}">
                <a16:creationId xmlns:a16="http://schemas.microsoft.com/office/drawing/2014/main" id="{B1796CE7-FE67-2667-09E7-6A5DEF68AEB7}"/>
              </a:ext>
            </a:extLst>
          </p:cNvPr>
          <p:cNvSpPr>
            <a:spLocks noGrp="1"/>
          </p:cNvSpPr>
          <p:nvPr>
            <p:ph type="sldNum" sz="quarter" idx="11"/>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45FA44BF-58DD-7FDA-8FF0-96DD7616B72B}"/>
              </a:ext>
            </a:extLst>
          </p:cNvPr>
          <p:cNvSpPr>
            <a:spLocks noGrp="1"/>
          </p:cNvSpPr>
          <p:nvPr>
            <p:ph type="ftr" sz="quarter" idx="12"/>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191674836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381000"/>
            <a:ext cx="17141825" cy="8191500"/>
          </a:xfrm>
        </p:spPr>
        <p:txBody>
          <a:bodyPr/>
          <a:lstStyle>
            <a:lvl1pPr>
              <a:defRPr sz="17200"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6" name="Slide Number Placeholder">
            <a:extLst>
              <a:ext uri="{FF2B5EF4-FFF2-40B4-BE49-F238E27FC236}">
                <a16:creationId xmlns:a16="http://schemas.microsoft.com/office/drawing/2014/main" id="{40C9739F-E9DC-E9F7-C95C-1CC2D2A4AD60}"/>
              </a:ext>
            </a:extLst>
          </p:cNvPr>
          <p:cNvSpPr>
            <a:spLocks noGrp="1"/>
          </p:cNvSpPr>
          <p:nvPr>
            <p:ph type="sldNum" sz="quarter" idx="11"/>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E759283E-393C-983A-4DEF-680312DA49CF}"/>
              </a:ext>
            </a:extLst>
          </p:cNvPr>
          <p:cNvSpPr>
            <a:spLocks noGrp="1"/>
          </p:cNvSpPr>
          <p:nvPr>
            <p:ph type="ftr" sz="quarter" idx="12"/>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1271215111"/>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48056"/>
            <a:ext cx="9909175" cy="2859087"/>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70427" y="448056"/>
            <a:ext cx="11042073" cy="8574087"/>
          </a:xfrm>
        </p:spPr>
        <p:txBody>
          <a:bodyPr/>
          <a:lstStyle>
            <a:lvl1pPr>
              <a:lnSpc>
                <a:spcPct val="100000"/>
              </a:lnSpc>
              <a:spcBef>
                <a:spcPts val="0"/>
              </a:spcBef>
              <a:defRPr sz="6400">
                <a:solidFill>
                  <a:schemeClr val="tx2"/>
                </a:solidFill>
              </a:defRPr>
            </a:lvl1pPr>
            <a:lvl2pPr marL="585216" indent="-585216">
              <a:lnSpc>
                <a:spcPct val="100000"/>
              </a:lnSpc>
              <a:spcBef>
                <a:spcPts val="0"/>
              </a:spcBef>
              <a:defRPr sz="6400">
                <a:solidFill>
                  <a:schemeClr val="tx2"/>
                </a:solidFill>
              </a:defRPr>
            </a:lvl2pPr>
            <a:lvl3pPr marL="1097280" indent="-585216">
              <a:lnSpc>
                <a:spcPct val="100000"/>
              </a:lnSpc>
              <a:spcBef>
                <a:spcPts val="0"/>
              </a:spcBef>
              <a:defRPr sz="6400">
                <a:solidFill>
                  <a:schemeClr val="tx2"/>
                </a:solidFill>
              </a:defRPr>
            </a:lvl3pPr>
            <a:lvl4pPr marL="1755648">
              <a:lnSpc>
                <a:spcPct val="100000"/>
              </a:lnSpc>
              <a:spcBef>
                <a:spcPts val="0"/>
              </a:spcBef>
              <a:defRPr sz="6400">
                <a:solidFill>
                  <a:schemeClr val="tx2"/>
                </a:solidFill>
              </a:defRPr>
            </a:lvl4pPr>
            <a:lvl5pPr>
              <a:lnSpc>
                <a:spcPct val="100000"/>
              </a:lnSpc>
              <a:spcBef>
                <a:spcPts val="0"/>
              </a:spcBef>
              <a:defRPr sz="6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a:extLst>
              <a:ext uri="{FF2B5EF4-FFF2-40B4-BE49-F238E27FC236}">
                <a16:creationId xmlns:a16="http://schemas.microsoft.com/office/drawing/2014/main" id="{B8A15A1C-3CA6-9F1A-8EB1-9457489FC986}"/>
              </a:ext>
            </a:extLst>
          </p:cNvPr>
          <p:cNvSpPr>
            <a:spLocks noGrp="1"/>
          </p:cNvSpPr>
          <p:nvPr>
            <p:ph type="sldNum" sz="quarter" idx="11"/>
          </p:nvPr>
        </p:nvSpPr>
        <p:spPr>
          <a:xfrm>
            <a:off x="23555959" y="12896848"/>
            <a:ext cx="256541" cy="25400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F22A9BFF-2196-C7EB-8D92-65A919712113}"/>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544146914"/>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02336"/>
            <a:ext cx="14662150" cy="97170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7" name="Slide Number Placeholder">
            <a:extLst>
              <a:ext uri="{FF2B5EF4-FFF2-40B4-BE49-F238E27FC236}">
                <a16:creationId xmlns:a16="http://schemas.microsoft.com/office/drawing/2014/main" id="{1AC698F3-E0DB-1FF3-7445-7480226D1D37}"/>
              </a:ext>
            </a:extLst>
          </p:cNvPr>
          <p:cNvSpPr>
            <a:spLocks noGrp="1"/>
          </p:cNvSpPr>
          <p:nvPr>
            <p:ph type="sldNum" sz="quarter" idx="11"/>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2D937611-FC61-E2BE-9D7D-38E4AAB40ED4}"/>
              </a:ext>
            </a:extLst>
          </p:cNvPr>
          <p:cNvSpPr>
            <a:spLocks noGrp="1"/>
          </p:cNvSpPr>
          <p:nvPr>
            <p:ph type="ftr" sz="quarter" idx="12"/>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3230038796"/>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68325" y="9296400"/>
            <a:ext cx="11050588" cy="3543300"/>
          </a:xfrm>
        </p:spPr>
        <p:txBody>
          <a:bodyPr anchor="b"/>
          <a:lstStyle>
            <a:lvl1pPr>
              <a:lnSpc>
                <a:spcPct val="90000"/>
              </a:lnSpc>
              <a:spcBef>
                <a:spcPts val="0"/>
              </a:spcBef>
              <a:defRPr sz="25800" b="0" i="0">
                <a:solidFill>
                  <a:schemeClr val="accent1"/>
                </a:solidFill>
                <a:latin typeface="IBM Plex Sans ExtL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0" y="9296400"/>
            <a:ext cx="11049000" cy="3543300"/>
          </a:xfrm>
        </p:spPr>
        <p:txBody>
          <a:bodyPr anchor="b"/>
          <a:lstStyle>
            <a:lvl1pPr>
              <a:lnSpc>
                <a:spcPct val="90000"/>
              </a:lnSpc>
              <a:spcBef>
                <a:spcPts val="0"/>
              </a:spcBef>
              <a:defRPr sz="25800" b="0" i="0">
                <a:solidFill>
                  <a:schemeClr val="accent1"/>
                </a:solidFill>
                <a:latin typeface="IBM Plex Sans ExtLt" panose="020B0303050203000203" pitchFamily="34" charset="0"/>
              </a:defRPr>
            </a:lvl1pPr>
          </a:lstStyle>
          <a:p>
            <a:r>
              <a:rPr lang="en-US" dirty="0"/>
              <a:t>+00%</a:t>
            </a:r>
          </a:p>
        </p:txBody>
      </p:sp>
      <p:sp>
        <p:nvSpPr>
          <p:cNvPr id="3" name="Slide Number Placeholder 2">
            <a:extLst>
              <a:ext uri="{FF2B5EF4-FFF2-40B4-BE49-F238E27FC236}">
                <a16:creationId xmlns:a16="http://schemas.microsoft.com/office/drawing/2014/main" id="{15CC6925-298E-960E-CA92-0BC8FB18CE39}"/>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69913"/>
            <a:ext cx="7620000"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68325" y="569913"/>
            <a:ext cx="7623175"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a:extLst>
              <a:ext uri="{FF2B5EF4-FFF2-40B4-BE49-F238E27FC236}">
                <a16:creationId xmlns:a16="http://schemas.microsoft.com/office/drawing/2014/main" id="{D61E6B91-2983-AF71-00DD-3FBCA7243F8E}"/>
              </a:ext>
            </a:extLst>
          </p:cNvPr>
          <p:cNvSpPr>
            <a:spLocks noGrp="1"/>
          </p:cNvSpPr>
          <p:nvPr>
            <p:ph type="ftr" sz="quarter" idx="15"/>
          </p:nvPr>
        </p:nvSpPr>
        <p:spPr/>
        <p:txBody>
          <a:bodyPr/>
          <a:lstStyle/>
          <a:p>
            <a:endParaRPr lang="en-US" dirty="0"/>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4776203"/>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426481"/>
            <a:ext cx="4949825" cy="1906588"/>
          </a:xfrm>
        </p:spPr>
        <p:txBody>
          <a:bodyPr/>
          <a:lstStyle>
            <a:lvl1pPr>
              <a:lnSpc>
                <a:spcPct val="90000"/>
              </a:lnSpc>
              <a:defRPr sz="13000">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429654"/>
            <a:ext cx="4949825" cy="1903413"/>
          </a:xfrm>
        </p:spPr>
        <p:txBody>
          <a:bodyPr/>
          <a:lstStyle>
            <a:lvl1pPr>
              <a:lnSpc>
                <a:spcPct val="90000"/>
              </a:lnSpc>
              <a:defRPr sz="13000">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6455"/>
            <a:ext cx="4951413" cy="1907912"/>
          </a:xfrm>
        </p:spPr>
        <p:txBody>
          <a:bodyPr/>
          <a:lstStyle>
            <a:lvl1pPr>
              <a:lnSpc>
                <a:spcPct val="90000"/>
              </a:lnSpc>
              <a:defRPr sz="13000">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4675" y="569912"/>
            <a:ext cx="4949825"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D705BEB-F3AA-BF3A-70A5-738D5EE71F07}"/>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01500"/>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4"/>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98529" y="2333067"/>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AAEFAA-EB42-1E87-74E6-FE0BC9198F83}"/>
              </a:ext>
            </a:extLst>
          </p:cNvPr>
          <p:cNvSpPr>
            <a:spLocks noGrp="1"/>
          </p:cNvSpPr>
          <p:nvPr>
            <p:ph type="ftr" sz="quarter" idx="18"/>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1981830322"/>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5" cy="5335588"/>
          </a:xfrm>
        </p:spPr>
        <p:txBody>
          <a:bodyPr/>
          <a:lstStyle>
            <a:lvl1pPr>
              <a:lnSpc>
                <a:spcPct val="100000"/>
              </a:lnSpc>
              <a:defRPr sz="8600">
                <a:solidFill>
                  <a:schemeClr val="accent1"/>
                </a:solidFill>
              </a:defRPr>
            </a:lvl1pPr>
          </a:lstStyle>
          <a:p>
            <a:r>
              <a:rPr lang="en-US" dirty="0"/>
              <a:t>+000%</a:t>
            </a:r>
          </a:p>
        </p:txBody>
      </p:sp>
      <p:sp>
        <p:nvSpPr>
          <p:cNvPr id="3" name="Slide Number Placeholder 2">
            <a:extLst>
              <a:ext uri="{FF2B5EF4-FFF2-40B4-BE49-F238E27FC236}">
                <a16:creationId xmlns:a16="http://schemas.microsoft.com/office/drawing/2014/main" id="{12E26407-6C5D-60C9-0C0E-7B195B9AB4F9}"/>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402336"/>
            <a:ext cx="11049000" cy="5335587"/>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p:spPr>
        <p:txBody>
          <a:bodyPr/>
          <a:lstStyle>
            <a:lvl1pPr>
              <a:lnSpc>
                <a:spcPct val="100000"/>
              </a:lnSpc>
              <a:defRPr sz="8600">
                <a:solidFill>
                  <a:schemeClr val="accent1"/>
                </a:solidFill>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FCB180B3-2893-7D56-D6DE-1FBBB98BCFF4}"/>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178896255"/>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7"/>
          </a:xfrm>
        </p:spPr>
        <p:txBody>
          <a:bodyPr/>
          <a:lstStyle>
            <a:lvl1pPr>
              <a:lnSpc>
                <a:spcPct val="90000"/>
              </a:lnSpc>
              <a:defRPr sz="13000">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4675" y="569912"/>
            <a:ext cx="4949825"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D705BEB-F3AA-BF3A-70A5-738D5EE71F07}"/>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01500"/>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69913"/>
            <a:ext cx="7620000" cy="2859087"/>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p:spPr>
        <p:txBody>
          <a:bodyPr/>
          <a:lstStyle>
            <a:lvl1pPr>
              <a:lnSpc>
                <a:spcPct val="90000"/>
              </a:lnSpc>
              <a:defRPr sz="13000">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p:spPr>
        <p:txBody>
          <a:bodyPr/>
          <a:lstStyle>
            <a:lvl1pPr>
              <a:lnSpc>
                <a:spcPct val="90000"/>
              </a:lnSpc>
              <a:defRPr sz="13000">
                <a:solidFill>
                  <a:schemeClr val="accent1"/>
                </a:solidFill>
              </a:defRPr>
            </a:lvl1pPr>
          </a:lstStyle>
          <a:p>
            <a:r>
              <a:rPr lang="en-US" dirty="0"/>
              <a:t>00%</a:t>
            </a:r>
          </a:p>
        </p:txBody>
      </p:sp>
      <p:sp>
        <p:nvSpPr>
          <p:cNvPr id="4" name="Footer Placeholder 3">
            <a:extLst>
              <a:ext uri="{FF2B5EF4-FFF2-40B4-BE49-F238E27FC236}">
                <a16:creationId xmlns:a16="http://schemas.microsoft.com/office/drawing/2014/main" id="{42C83D42-3DD5-2001-8C3E-782B4D95A03E}"/>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251222549"/>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3"/>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68325"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725F833F-819E-FEB3-6037-605097B8421D}"/>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375142288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3"/>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68325"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725F833F-819E-FEB3-6037-605097B8421D}"/>
              </a:ext>
            </a:extLst>
          </p:cNvPr>
          <p:cNvSpPr>
            <a:spLocks noGrp="1"/>
          </p:cNvSpPr>
          <p:nvPr>
            <p:ph type="ftr" sz="quarter" idx="15"/>
          </p:nvPr>
        </p:nvSpPr>
        <p:spPr/>
        <p:txBody>
          <a:bodyPr/>
          <a:lstStyle/>
          <a:p>
            <a:r>
              <a:rPr lang="en-US"/>
              <a:t>SKO1 / Copyright © 2024 IBM</a:t>
            </a:r>
            <a:endParaRPr lang="en-US" dirty="0"/>
          </a:p>
        </p:txBody>
      </p:sp>
    </p:spTree>
    <p:extLst>
      <p:ext uri="{BB962C8B-B14F-4D97-AF65-F5344CB8AC3E}">
        <p14:creationId xmlns:p14="http://schemas.microsoft.com/office/powerpoint/2010/main" val="3261313497"/>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3"/>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69913"/>
            <a:ext cx="4956175" cy="1525587"/>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3087"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C21FF02-34C5-308A-3988-828D780376CD}"/>
              </a:ext>
            </a:extLst>
          </p:cNvPr>
          <p:cNvSpPr>
            <a:spLocks noGrp="1"/>
          </p:cNvSpPr>
          <p:nvPr>
            <p:ph type="ftr" sz="quarter" idx="20"/>
          </p:nvPr>
        </p:nvSpPr>
        <p:spPr/>
        <p:txBody>
          <a:bodyPr/>
          <a:lstStyle/>
          <a:p>
            <a:endParaRPr lang="en-US" dirty="0"/>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9329353"/>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3"/>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69913"/>
            <a:ext cx="4956175"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D1DE0B47-A14A-7711-58D6-E30775CBE07B}"/>
              </a:ext>
            </a:extLst>
          </p:cNvPr>
          <p:cNvSpPr>
            <a:spLocks noGrp="1"/>
          </p:cNvSpPr>
          <p:nvPr>
            <p:ph type="ftr" sz="quarter" idx="18"/>
          </p:nvPr>
        </p:nvSpPr>
        <p:spPr/>
        <p:txBody>
          <a:bodyPr/>
          <a:lstStyle/>
          <a:p>
            <a:endParaRPr lang="en-US" dirty="0"/>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09647147"/>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4675" y="569912"/>
            <a:ext cx="4949825" cy="2097087"/>
          </a:xfrm>
        </p:spPr>
        <p:txBody>
          <a:bodyPr/>
          <a:lstStyle>
            <a:lvl1pPr>
              <a:lnSpc>
                <a:spcPct val="110000"/>
              </a:lnSpc>
              <a:defRPr sz="2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66676393-AEDE-7EDE-3939-625DBAB04E98}"/>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68325" y="3429000"/>
            <a:ext cx="4956175" cy="4000500"/>
          </a:xfrm>
        </p:spPr>
        <p:txBody>
          <a:bodyPr/>
          <a:lstStyle>
            <a:lvl1pPr>
              <a:lnSpc>
                <a:spcPct val="100000"/>
              </a:lnSpc>
              <a:spcBef>
                <a:spcPts val="0"/>
              </a:spcBef>
              <a:defRPr sz="36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74381" y="3429000"/>
            <a:ext cx="4942120"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1" y="3429000"/>
            <a:ext cx="4952999"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69913"/>
            <a:ext cx="1143000" cy="1141412"/>
          </a:xfrm>
        </p:spPr>
        <p:txBody>
          <a:bodyPr anchor="ctr"/>
          <a:lstStyle>
            <a:lvl1pPr algn="ctr">
              <a:defRPr sz="16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69913"/>
            <a:ext cx="1143000" cy="1141412"/>
          </a:xfrm>
        </p:spPr>
        <p:txBody>
          <a:bodyPr anchor="ctr"/>
          <a:lstStyle>
            <a:lvl1pPr algn="ctr">
              <a:defRPr sz="16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2294"/>
            <a:ext cx="1143000" cy="114141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4731907"/>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402336"/>
            <a:ext cx="4949825" cy="1141412"/>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402336"/>
            <a:ext cx="4956175" cy="1141412"/>
          </a:xfrm>
        </p:spPr>
        <p:txBody>
          <a:bodyPr/>
          <a:lstStyle>
            <a:lvl1pPr>
              <a:lnSpc>
                <a:spcPct val="100000"/>
              </a:lnSpc>
              <a:spcBef>
                <a:spcPts val="0"/>
              </a:spcBef>
              <a:defRPr sz="6400">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3728136"/>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4675" y="569912"/>
            <a:ext cx="7424927" cy="19065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5734B11-1656-9EAF-DD45-A5D6A33842D4}"/>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68325"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0"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93981400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4674" y="448056"/>
            <a:ext cx="11045825"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B084A615-A6A2-86F8-03A2-CEF572275C38}"/>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82879514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4675" y="569913"/>
            <a:ext cx="4953000" cy="4573587"/>
          </a:xfrm>
        </p:spPr>
        <p:txBody>
          <a:bodyPr/>
          <a:lstStyle>
            <a:lvl1pPr>
              <a:lnSpc>
                <a:spcPct val="10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B084A615-A6A2-86F8-03A2-CEF572275C38}"/>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77251987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4674" y="448056"/>
            <a:ext cx="11039476"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4551101-FB7D-9102-EFD1-3EDEE9F317AE}"/>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69913"/>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69913"/>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225791507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4674" y="569913"/>
            <a:ext cx="4949826" cy="4573587"/>
          </a:xfrm>
        </p:spPr>
        <p:txBody>
          <a:bodyPr rIns="0"/>
          <a:lstStyle>
            <a:lvl1pPr>
              <a:lnSpc>
                <a:spcPct val="10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4551101-FB7D-9102-EFD1-3EDEE9F317AE}"/>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69913"/>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69913"/>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1690723151"/>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402336"/>
            <a:ext cx="4949825" cy="1141413"/>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402336"/>
            <a:ext cx="4956175" cy="1141412"/>
          </a:xfrm>
        </p:spPr>
        <p:txBody>
          <a:bodyPr/>
          <a:lstStyle>
            <a:lvl1pPr>
              <a:lnSpc>
                <a:spcPct val="100000"/>
              </a:lnSpc>
              <a:spcBef>
                <a:spcPts val="0"/>
              </a:spcBef>
              <a:defRPr sz="6400">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p:cNvSpPr>
          <p:nvPr>
            <p:ph type="pic" sz="quarter" idx="16" hasCustomPrompt="1"/>
          </p:nvPr>
        </p:nvSpPr>
        <p:spPr>
          <a:xfrm>
            <a:off x="12763500" y="569913"/>
            <a:ext cx="1143000" cy="1141412"/>
          </a:xfrm>
        </p:spPr>
        <p:txBody>
          <a:bodyPr anchor="ctr"/>
          <a:lstStyle>
            <a:lvl1pPr algn="ctr">
              <a:defRPr sz="16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p:cNvSpPr>
          <p:nvPr>
            <p:ph type="pic" sz="quarter" idx="17" hasCustomPrompt="1"/>
          </p:nvPr>
        </p:nvSpPr>
        <p:spPr>
          <a:xfrm>
            <a:off x="18859500" y="569913"/>
            <a:ext cx="1143000" cy="114141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344100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3"/>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69913"/>
            <a:ext cx="4956175" cy="1525587"/>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3087"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C21FF02-34C5-308A-3988-828D780376CD}"/>
              </a:ext>
            </a:extLst>
          </p:cNvPr>
          <p:cNvSpPr>
            <a:spLocks noGrp="1"/>
          </p:cNvSpPr>
          <p:nvPr>
            <p:ph type="ftr" sz="quarter" idx="20"/>
          </p:nvPr>
        </p:nvSpPr>
        <p:spPr/>
        <p:txBody>
          <a:bodyPr/>
          <a:lstStyle/>
          <a:p>
            <a:r>
              <a:rPr lang="en-US"/>
              <a:t>SKO1 / Copyright © 2024 IBM</a:t>
            </a:r>
            <a:endParaRPr lang="en-US" dirty="0"/>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2310234"/>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1EAF36-C07D-DC5F-83A7-C84A1CC9D60A}"/>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68325" y="2476500"/>
            <a:ext cx="6670675"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68325" y="8382000"/>
            <a:ext cx="6670676"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1" y="83820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69912" y="569913"/>
            <a:ext cx="1146175" cy="1141412"/>
          </a:xfrm>
        </p:spPr>
        <p:txBody>
          <a:bodyPr anchor="ctr"/>
          <a:lstStyle>
            <a:lvl1pPr algn="ctr">
              <a:defRPr sz="16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69913"/>
            <a:ext cx="1143000" cy="1141412"/>
          </a:xfrm>
        </p:spPr>
        <p:txBody>
          <a:bodyPr anchor="ctr"/>
          <a:lstStyle>
            <a:lvl1pPr algn="ctr">
              <a:defRPr sz="16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69912" y="6477000"/>
            <a:ext cx="1146175" cy="1143000"/>
          </a:xfrm>
        </p:spPr>
        <p:txBody>
          <a:bodyPr anchor="ctr"/>
          <a:lstStyle>
            <a:lvl1pPr algn="ctr">
              <a:defRPr sz="16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143000" cy="1143000"/>
          </a:xfrm>
        </p:spPr>
        <p:txBody>
          <a:bodyPr anchor="ctr"/>
          <a:lstStyle>
            <a:lvl1pPr algn="ctr">
              <a:defRPr sz="16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8211574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4" y="1711325"/>
            <a:ext cx="5715000" cy="2276856"/>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68325" y="569913"/>
            <a:ext cx="4956175" cy="1141412"/>
          </a:xfrm>
        </p:spPr>
        <p:txBody>
          <a:bodyPr/>
          <a:lstStyle>
            <a:lvl1pPr>
              <a:defRPr sz="28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857079953"/>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3" y="1527048"/>
            <a:ext cx="11044239" cy="2276856"/>
          </a:xfrm>
        </p:spPr>
        <p:txBody>
          <a:bodyPr rIns="457200"/>
          <a:lstStyle>
            <a:lvl1pPr>
              <a:lnSpc>
                <a:spcPct val="11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68325" y="569913"/>
            <a:ext cx="4956175" cy="448056"/>
          </a:xfrm>
        </p:spPr>
        <p:txBody>
          <a:bodyPr/>
          <a:lstStyle>
            <a:lvl1pPr>
              <a:defRPr sz="28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974906632"/>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68325" y="569912"/>
            <a:ext cx="4956175" cy="4573587"/>
          </a:xfrm>
        </p:spPr>
        <p:txBody>
          <a:bodyPr/>
          <a:lstStyle>
            <a:lvl1pPr>
              <a:lnSpc>
                <a:spcPct val="10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FDD2EFD-B47D-5B95-E333-6FEC577D1B83}"/>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4675" y="6656583"/>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70935"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2345978092"/>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68323" y="448056"/>
            <a:ext cx="11050589"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FDD2EFD-B47D-5B95-E333-6FEC577D1B83}"/>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4675" y="6656583"/>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70935"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348977401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2"/>
            <a:ext cx="4949825"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66928"/>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5976"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2743769784"/>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4675" y="569912"/>
            <a:ext cx="4949825" cy="2859087"/>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28B9E673-95F7-7EF4-87D5-476568C52D4B}"/>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1" y="7429500"/>
            <a:ext cx="4951413" cy="3792682"/>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49275"/>
            <a:ext cx="402336" cy="403225"/>
          </a:xfrm>
        </p:spPr>
        <p:txBody>
          <a:bodyPr/>
          <a:lstStyle>
            <a:lvl1pPr>
              <a:defRPr sz="14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49275"/>
            <a:ext cx="402336" cy="403225"/>
          </a:xfrm>
        </p:spPr>
        <p:txBody>
          <a:bodyPr/>
          <a:lstStyle>
            <a:lvl1pPr>
              <a:defRPr sz="14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49275"/>
            <a:ext cx="402336" cy="403225"/>
          </a:xfrm>
        </p:spPr>
        <p:txBody>
          <a:bodyPr/>
          <a:lstStyle>
            <a:lvl1pPr>
              <a:defRPr sz="14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p:spPr>
        <p:txBody>
          <a:bodyPr/>
          <a:lstStyle>
            <a:lvl1pPr>
              <a:defRPr sz="14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p:spPr>
        <p:txBody>
          <a:bodyPr/>
          <a:lstStyle>
            <a:lvl1pPr>
              <a:defRPr sz="14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p:spPr>
        <p:txBody>
          <a:bodyPr/>
          <a:lstStyle>
            <a:lvl1pPr>
              <a:defRPr sz="14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75436719"/>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4675" y="448056"/>
            <a:ext cx="11039475" cy="3413126"/>
          </a:xfrm>
        </p:spPr>
        <p:txBody>
          <a:bodyPr rIns="457200"/>
          <a:lstStyle>
            <a:lvl1pPr>
              <a:lnSpc>
                <a:spcPct val="10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EDFF798-3B8E-1F19-EBBE-BEB74231299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585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58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651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7592597"/>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4675" y="569913"/>
            <a:ext cx="4949825" cy="3413126"/>
          </a:xfrm>
        </p:spPr>
        <p:txBody>
          <a:bodyPr rIns="0"/>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EDFF798-3B8E-1F19-EBBE-BEB74231299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585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58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651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04037173"/>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68325"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endParaRPr lang="en-US" dirty="0"/>
          </a:p>
        </p:txBody>
      </p:sp>
      <p:sp>
        <p:nvSpPr>
          <p:cNvPr id="11" name="Picture Placeholder 10">
            <a:extLst>
              <a:ext uri="{FF2B5EF4-FFF2-40B4-BE49-F238E27FC236}">
                <a16:creationId xmlns:a16="http://schemas.microsoft.com/office/drawing/2014/main" id="{A3525DFF-EC8A-8C67-14A3-80DE024D87E2}"/>
              </a:ext>
            </a:extLst>
          </p:cNvPr>
          <p:cNvSpPr>
            <a:spLocks noGrp="1"/>
          </p:cNvSpPr>
          <p:nvPr>
            <p:ph type="pic" sz="quarter" idx="15"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01135460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3"/>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69913"/>
            <a:ext cx="4956175"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D1DE0B47-A14A-7711-58D6-E30775CBE07B}"/>
              </a:ext>
            </a:extLst>
          </p:cNvPr>
          <p:cNvSpPr>
            <a:spLocks noGrp="1"/>
          </p:cNvSpPr>
          <p:nvPr>
            <p:ph type="ftr" sz="quarter" idx="18"/>
          </p:nvPr>
        </p:nvSpPr>
        <p:spPr/>
        <p:txBody>
          <a:bodyPr/>
          <a:lstStyle/>
          <a:p>
            <a:r>
              <a:rPr lang="en-US"/>
              <a:t>SKO1 / Copyright © 2024 IBM</a:t>
            </a:r>
            <a:endParaRPr lang="en-US" dirty="0"/>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9707034"/>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68325"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40543969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68325"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852886714"/>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032287253"/>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585242023"/>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68325"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0"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68325"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0"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68325" y="2667000"/>
            <a:ext cx="2473325" cy="2476500"/>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0"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5"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5"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5"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665525"/>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4573587"/>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058394571"/>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459611390"/>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B28863-5461-63E4-5E4C-381DE7E84E6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68325" y="569913"/>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1372012738"/>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B28863-5461-63E4-5E4C-381DE7E84E6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68325" y="569913"/>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Tree>
    <p:extLst>
      <p:ext uri="{BB962C8B-B14F-4D97-AF65-F5344CB8AC3E}">
        <p14:creationId xmlns:p14="http://schemas.microsoft.com/office/powerpoint/2010/main" val="2947959411"/>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86086" y="6186138"/>
            <a:ext cx="3456432" cy="1379081"/>
          </a:xfrm>
          <a:prstGeom prst="rect">
            <a:avLst/>
          </a:prstGeom>
        </p:spPr>
      </p:pic>
    </p:spTree>
    <p:extLst>
      <p:ext uri="{BB962C8B-B14F-4D97-AF65-F5344CB8AC3E}">
        <p14:creationId xmlns:p14="http://schemas.microsoft.com/office/powerpoint/2010/main" val="92699693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4675" y="569912"/>
            <a:ext cx="4949825" cy="2097087"/>
          </a:xfrm>
        </p:spPr>
        <p:txBody>
          <a:bodyPr/>
          <a:lstStyle>
            <a:lvl1pPr>
              <a:lnSpc>
                <a:spcPct val="110000"/>
              </a:lnSpc>
              <a:defRPr sz="2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66676393-AEDE-7EDE-3939-625DBAB04E98}"/>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68325" y="3429000"/>
            <a:ext cx="4956175" cy="4000500"/>
          </a:xfrm>
        </p:spPr>
        <p:txBody>
          <a:bodyPr/>
          <a:lstStyle>
            <a:lvl1pPr>
              <a:lnSpc>
                <a:spcPct val="100000"/>
              </a:lnSpc>
              <a:spcBef>
                <a:spcPts val="0"/>
              </a:spcBef>
              <a:defRPr sz="36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74381" y="3429000"/>
            <a:ext cx="4942120"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1" y="3429000"/>
            <a:ext cx="4952999"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69913"/>
            <a:ext cx="1143000" cy="1141412"/>
          </a:xfrm>
        </p:spPr>
        <p:txBody>
          <a:bodyPr anchor="ctr"/>
          <a:lstStyle>
            <a:lvl1pPr algn="ctr">
              <a:defRPr sz="16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69913"/>
            <a:ext cx="1143000" cy="1141412"/>
          </a:xfrm>
        </p:spPr>
        <p:txBody>
          <a:bodyPr anchor="ctr"/>
          <a:lstStyle>
            <a:lvl1pPr algn="ctr">
              <a:defRPr sz="16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2294"/>
            <a:ext cx="1143000" cy="114141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SKO1 / Copyright © 2024 IBM</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95899409"/>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609680" y="12874753"/>
            <a:ext cx="17071023" cy="365759"/>
          </a:xfrm>
        </p:spPr>
        <p:txBody>
          <a:bodyPr/>
          <a:lstStyle>
            <a:lvl1pPr>
              <a:defRPr>
                <a:solidFill>
                  <a:schemeClr val="tx1"/>
                </a:solidFill>
              </a:defRPr>
            </a:lvl1pPr>
          </a:lstStyle>
          <a:p>
            <a:r>
              <a:rPr lang="en-US"/>
              <a:t>IBM Confidential</a:t>
            </a:r>
          </a:p>
        </p:txBody>
      </p:sp>
      <p:sp>
        <p:nvSpPr>
          <p:cNvPr id="4" name="Title 3"/>
          <p:cNvSpPr>
            <a:spLocks noGrp="1"/>
          </p:cNvSpPr>
          <p:nvPr>
            <p:ph type="title"/>
          </p:nvPr>
        </p:nvSpPr>
        <p:spPr>
          <a:xfrm>
            <a:off x="609682" y="543422"/>
            <a:ext cx="10974231" cy="11944917"/>
          </a:xfrm>
        </p:spPr>
        <p:txBody>
          <a:bodyPr/>
          <a:lstStyle>
            <a:lvl1pPr>
              <a:lnSpc>
                <a:spcPct val="90000"/>
              </a:lnSpc>
              <a:defRPr sz="5521" b="0">
                <a:solidFill>
                  <a:schemeClr val="tx1"/>
                </a:solidFill>
              </a:defRPr>
            </a:lvl1pPr>
          </a:lstStyle>
          <a:p>
            <a:r>
              <a:rPr lang="en-US"/>
              <a:t>Click to edit Master title style</a:t>
            </a:r>
            <a:endParaRPr lang="en-US" dirty="0"/>
          </a:p>
        </p:txBody>
      </p:sp>
      <p:pic>
        <p:nvPicPr>
          <p:cNvPr id="8" name="Picture 7" descr="ibm_gry.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86416" y="12547566"/>
            <a:ext cx="1391085" cy="563921"/>
          </a:xfrm>
          <a:prstGeom prst="rect">
            <a:avLst/>
          </a:prstGeom>
        </p:spPr>
      </p:pic>
    </p:spTree>
    <p:extLst>
      <p:ext uri="{BB962C8B-B14F-4D97-AF65-F5344CB8AC3E}">
        <p14:creationId xmlns:p14="http://schemas.microsoft.com/office/powerpoint/2010/main" val="33111484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en-US"/>
              <a:t>IBM Confidential</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609680" y="536452"/>
            <a:ext cx="10974229" cy="11983338"/>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5354748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51"/>
            <a:ext cx="10974229" cy="228193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Text Placeholder 5"/>
          <p:cNvSpPr>
            <a:spLocks noGrp="1"/>
          </p:cNvSpPr>
          <p:nvPr>
            <p:ph type="body" sz="quarter" idx="12"/>
          </p:nvPr>
        </p:nvSpPr>
        <p:spPr>
          <a:xfrm>
            <a:off x="609680" y="2997200"/>
            <a:ext cx="10974229" cy="9558528"/>
          </a:xfrm>
        </p:spPr>
        <p:txBody>
          <a:bodyPr/>
          <a:lstStyle>
            <a:lvl1pPr marL="0" indent="0">
              <a:spcBef>
                <a:spcPts val="0"/>
              </a:spcBef>
              <a:tabLst>
                <a:tab pos="9066360" algn="dec"/>
              </a:tabLst>
              <a:defRPr/>
            </a:lvl1pPr>
            <a:lvl2pPr marL="398162" indent="-398162">
              <a:spcBef>
                <a:spcPts val="0"/>
              </a:spcBef>
              <a:tabLst/>
              <a:defRPr/>
            </a:lvl2pPr>
            <a:lvl3pPr>
              <a:spcBef>
                <a:spcPts val="0"/>
              </a:spcBef>
              <a:defRPr/>
            </a:lvl3pPr>
            <a:lvl4pPr>
              <a:spcBef>
                <a:spcPts val="0"/>
              </a:spcBef>
              <a:defRPr/>
            </a:lvl4pPr>
            <a:lvl5pPr>
              <a:spcBef>
                <a:spcPts val="0"/>
              </a:spcBef>
              <a:defRPr/>
            </a:lvl5pPr>
          </a:lstStyle>
          <a:p>
            <a:pPr marL="0" marR="0" lvl="0" indent="0" algn="l" defTabSz="1052021" rtl="0" eaLnBrk="1" fontAlgn="auto" latinLnBrk="0" hangingPunct="1">
              <a:lnSpc>
                <a:spcPct val="100000"/>
              </a:lnSpc>
              <a:spcBef>
                <a:spcPts val="0"/>
              </a:spcBef>
              <a:spcAft>
                <a:spcPts val="0"/>
              </a:spcAft>
              <a:buClrTx/>
              <a:buSzTx/>
              <a:buFont typeface="Arial"/>
              <a:buNone/>
              <a:tabLst>
                <a:tab pos="9257773"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12803270" y="2997200"/>
            <a:ext cx="10974229" cy="9558528"/>
          </a:xfrm>
        </p:spPr>
        <p:txBody>
          <a:bodyPr/>
          <a:lstStyle>
            <a:lvl1pPr marL="0" indent="0">
              <a:spcBef>
                <a:spcPts val="0"/>
              </a:spcBef>
              <a:tabLst>
                <a:tab pos="9066360"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1052021" rtl="0" eaLnBrk="1" fontAlgn="auto" latinLnBrk="0" hangingPunct="1">
              <a:lnSpc>
                <a:spcPct val="100000"/>
              </a:lnSpc>
              <a:spcBef>
                <a:spcPts val="2533"/>
              </a:spcBef>
              <a:spcAft>
                <a:spcPts val="0"/>
              </a:spcAft>
              <a:buClrTx/>
              <a:buSzTx/>
              <a:buFont typeface="Arial"/>
              <a:buNone/>
              <a:tabLst>
                <a:tab pos="9257773"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58099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609680" y="560840"/>
            <a:ext cx="10974229" cy="2676817"/>
          </a:xfrm>
        </p:spPr>
        <p:txBody>
          <a:bodyPr/>
          <a:lstStyle>
            <a:lvl1pPr>
              <a:defRPr sz="3681">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t>IBM Confidential</a:t>
            </a:r>
          </a:p>
        </p:txBody>
      </p:sp>
      <p:sp>
        <p:nvSpPr>
          <p:cNvPr id="8" name="Text Placeholder 7"/>
          <p:cNvSpPr>
            <a:spLocks noGrp="1"/>
          </p:cNvSpPr>
          <p:nvPr>
            <p:ph type="body" sz="quarter" idx="12"/>
          </p:nvPr>
        </p:nvSpPr>
        <p:spPr>
          <a:xfrm>
            <a:off x="609680" y="4030816"/>
            <a:ext cx="10974229" cy="8290561"/>
          </a:xfrm>
        </p:spPr>
        <p:txBody>
          <a:bodyPr/>
          <a:lstStyle>
            <a:lvl1pPr>
              <a:lnSpc>
                <a:spcPct val="90000"/>
              </a:lnSpc>
              <a:spcBef>
                <a:spcPts val="0"/>
              </a:spcBef>
              <a:defRPr sz="22091"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410027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609680" y="560840"/>
            <a:ext cx="10974229" cy="2676817"/>
          </a:xfrm>
        </p:spPr>
        <p:txBody>
          <a:bodyPr/>
          <a:lstStyle>
            <a:lvl1pPr>
              <a:defRPr sz="3681">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t>IBM Confidential</a:t>
            </a:r>
          </a:p>
        </p:txBody>
      </p:sp>
      <p:sp>
        <p:nvSpPr>
          <p:cNvPr id="8" name="Text Placeholder 7"/>
          <p:cNvSpPr>
            <a:spLocks noGrp="1"/>
          </p:cNvSpPr>
          <p:nvPr>
            <p:ph type="body" sz="quarter" idx="12"/>
          </p:nvPr>
        </p:nvSpPr>
        <p:spPr>
          <a:xfrm>
            <a:off x="609680" y="4030816"/>
            <a:ext cx="10974229" cy="8290561"/>
          </a:xfrm>
        </p:spPr>
        <p:txBody>
          <a:bodyPr/>
          <a:lstStyle>
            <a:lvl1pPr>
              <a:lnSpc>
                <a:spcPct val="90000"/>
              </a:lnSpc>
              <a:spcBef>
                <a:spcPts val="0"/>
              </a:spcBef>
              <a:defRPr sz="22091"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12193587" y="0"/>
            <a:ext cx="12193588" cy="137160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4561842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609680" y="707144"/>
            <a:ext cx="23167816" cy="11929533"/>
          </a:xfrm>
        </p:spPr>
        <p:txBody>
          <a:bodyPr/>
          <a:lstStyle>
            <a:lvl1pPr>
              <a:lnSpc>
                <a:spcPct val="90000"/>
              </a:lnSpc>
              <a:defRPr sz="22091"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Tree>
    <p:extLst>
      <p:ext uri="{BB962C8B-B14F-4D97-AF65-F5344CB8AC3E}">
        <p14:creationId xmlns:p14="http://schemas.microsoft.com/office/powerpoint/2010/main" val="30566024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51"/>
            <a:ext cx="13835033" cy="12055481"/>
          </a:xfrm>
        </p:spPr>
        <p:txBody>
          <a:bodyPr/>
          <a:lstStyle>
            <a:lvl1pPr marL="270310" indent="-270310">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t>IBM Confidential</a:t>
            </a:r>
          </a:p>
        </p:txBody>
      </p:sp>
    </p:spTree>
    <p:extLst>
      <p:ext uri="{BB962C8B-B14F-4D97-AF65-F5344CB8AC3E}">
        <p14:creationId xmlns:p14="http://schemas.microsoft.com/office/powerpoint/2010/main" val="18381013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609680" y="1097283"/>
            <a:ext cx="10974229" cy="11541465"/>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Text Placeholder 5"/>
          <p:cNvSpPr>
            <a:spLocks noGrp="1"/>
          </p:cNvSpPr>
          <p:nvPr>
            <p:ph type="body" sz="quarter" idx="12"/>
          </p:nvPr>
        </p:nvSpPr>
        <p:spPr>
          <a:xfrm>
            <a:off x="12803270" y="1316739"/>
            <a:ext cx="10974229" cy="11199280"/>
          </a:xfrm>
        </p:spPr>
        <p:txBody>
          <a:bodyPr/>
          <a:lstStyle>
            <a:lvl1pPr>
              <a:spcBef>
                <a:spcPts val="2533"/>
              </a:spcBef>
              <a:spcAft>
                <a:spcPts val="0"/>
              </a:spcAft>
              <a:defRPr/>
            </a:lvl1pPr>
            <a:lvl2pPr>
              <a:spcBef>
                <a:spcPts val="2533"/>
              </a:spcBef>
              <a:defRPr/>
            </a:lvl2pPr>
            <a:lvl3pPr>
              <a:spcBef>
                <a:spcPts val="2533"/>
              </a:spcBef>
              <a:defRPr/>
            </a:lvl3pPr>
            <a:lvl4pPr>
              <a:spcBef>
                <a:spcPts val="2533"/>
              </a:spcBef>
              <a:defRPr/>
            </a:lvl4pPr>
            <a:lvl5pPr>
              <a:spcBef>
                <a:spcPts val="2533"/>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609680" y="534843"/>
            <a:ext cx="10974229" cy="800098"/>
          </a:xfrm>
        </p:spPr>
        <p:txBody>
          <a:bodyPr/>
          <a:lstStyle>
            <a:lvl1pPr>
              <a:defRPr sz="2533"/>
            </a:lvl1pPr>
          </a:lstStyle>
          <a:p>
            <a:pPr lvl="0"/>
            <a:r>
              <a:rPr lang="en-US"/>
              <a:t>Click to edit Master text styles</a:t>
            </a:r>
          </a:p>
        </p:txBody>
      </p:sp>
    </p:spTree>
    <p:extLst>
      <p:ext uri="{BB962C8B-B14F-4D97-AF65-F5344CB8AC3E}">
        <p14:creationId xmlns:p14="http://schemas.microsoft.com/office/powerpoint/2010/main" val="37317355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51"/>
            <a:ext cx="10974229" cy="255828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8" name="Text Placeholder 7"/>
          <p:cNvSpPr>
            <a:spLocks noGrp="1"/>
          </p:cNvSpPr>
          <p:nvPr>
            <p:ph type="body" sz="quarter" idx="12"/>
          </p:nvPr>
        </p:nvSpPr>
        <p:spPr>
          <a:xfrm>
            <a:off x="609680" y="2999240"/>
            <a:ext cx="10974229" cy="9562254"/>
          </a:xfrm>
        </p:spPr>
        <p:txBody>
          <a:bodyPr/>
          <a:lstStyle>
            <a:lvl1pPr>
              <a:spcBef>
                <a:spcPts val="0"/>
              </a:spcBef>
              <a:defRPr sz="3222"/>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12803270" y="2999240"/>
            <a:ext cx="10974229" cy="9562254"/>
          </a:xfrm>
        </p:spPr>
        <p:txBody>
          <a:bodyPr/>
          <a:lstStyle>
            <a:lvl1pPr>
              <a:spcBef>
                <a:spcPts val="0"/>
              </a:spcBef>
              <a:defRPr sz="3222"/>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6000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609680" y="1097280"/>
            <a:ext cx="17071023" cy="1706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Text Placeholder 5"/>
          <p:cNvSpPr>
            <a:spLocks noGrp="1"/>
          </p:cNvSpPr>
          <p:nvPr>
            <p:ph type="body" sz="quarter" idx="12"/>
          </p:nvPr>
        </p:nvSpPr>
        <p:spPr>
          <a:xfrm>
            <a:off x="12803270" y="2915920"/>
            <a:ext cx="10974229" cy="9572417"/>
          </a:xfrm>
        </p:spPr>
        <p:txBody>
          <a:bodyPr/>
          <a:lstStyle>
            <a:lvl1pPr>
              <a:defRPr sz="368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609680" y="536455"/>
            <a:ext cx="10974229" cy="800098"/>
          </a:xfrm>
        </p:spPr>
        <p:txBody>
          <a:bodyPr/>
          <a:lstStyle>
            <a:lvl1pPr>
              <a:defRPr sz="2533"/>
            </a:lvl1pPr>
          </a:lstStyle>
          <a:p>
            <a:pPr lvl="0"/>
            <a:r>
              <a:rPr lang="en-US"/>
              <a:t>Click to edit Master text styles</a:t>
            </a:r>
          </a:p>
        </p:txBody>
      </p:sp>
      <p:sp>
        <p:nvSpPr>
          <p:cNvPr id="7" name="Text Placeholder 6"/>
          <p:cNvSpPr>
            <a:spLocks noGrp="1"/>
          </p:cNvSpPr>
          <p:nvPr>
            <p:ph type="body" sz="quarter" idx="14"/>
          </p:nvPr>
        </p:nvSpPr>
        <p:spPr>
          <a:xfrm>
            <a:off x="609680" y="2915925"/>
            <a:ext cx="10974229" cy="9572413"/>
          </a:xfrm>
        </p:spPr>
        <p:txBody>
          <a:bodyPr/>
          <a:lstStyle>
            <a:lvl1pPr>
              <a:defRPr sz="368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437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4" y="420624"/>
            <a:ext cx="11050589" cy="4573587"/>
          </a:xfrm>
        </p:spPr>
        <p:txBody>
          <a:bodyPr/>
          <a:lstStyle>
            <a:lvl1pPr>
              <a:lnSpc>
                <a:spcPct val="100000"/>
              </a:lnSpc>
              <a:defRPr sz="8600">
                <a:solidFill>
                  <a:schemeClr val="tx2"/>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C01A05E1-C4FC-6CB8-4FF6-0C8D93ACE5CE}"/>
              </a:ext>
            </a:extLst>
          </p:cNvPr>
          <p:cNvPicPr>
            <a:picLocks noChangeAspect="1"/>
          </p:cNvPicPr>
          <p:nvPr userDrawn="1"/>
        </p:nvPicPr>
        <p:blipFill>
          <a:blip r:embed="rId2"/>
          <a:stretch>
            <a:fillRect/>
          </a:stretch>
        </p:blipFill>
        <p:spPr>
          <a:xfrm>
            <a:off x="22286301" y="12536121"/>
            <a:ext cx="1638300" cy="609600"/>
          </a:xfrm>
          <a:prstGeom prst="rect">
            <a:avLst/>
          </a:prstGeom>
        </p:spPr>
      </p:pic>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68325"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81026"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867043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402336"/>
            <a:ext cx="4949825" cy="1141412"/>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402336"/>
            <a:ext cx="4956175" cy="1141412"/>
          </a:xfrm>
        </p:spPr>
        <p:txBody>
          <a:bodyPr/>
          <a:lstStyle>
            <a:lvl1pPr>
              <a:lnSpc>
                <a:spcPct val="100000"/>
              </a:lnSpc>
              <a:spcBef>
                <a:spcPts val="0"/>
              </a:spcBef>
              <a:defRPr sz="6400">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SKO1 / Copyright © 2024 IBM</a:t>
            </a:r>
            <a:endParaRPr lang="en-US" dirty="0"/>
          </a:p>
        </p:txBody>
      </p:sp>
    </p:spTree>
    <p:extLst>
      <p:ext uri="{BB962C8B-B14F-4D97-AF65-F5344CB8AC3E}">
        <p14:creationId xmlns:p14="http://schemas.microsoft.com/office/powerpoint/2010/main" val="3553649678"/>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48"/>
            <a:ext cx="10974229" cy="133908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Content Placeholder 5"/>
          <p:cNvSpPr>
            <a:spLocks noGrp="1"/>
          </p:cNvSpPr>
          <p:nvPr>
            <p:ph sz="quarter" idx="12"/>
          </p:nvPr>
        </p:nvSpPr>
        <p:spPr>
          <a:xfrm>
            <a:off x="609680" y="2654720"/>
            <a:ext cx="10974229" cy="9833618"/>
          </a:xfrm>
        </p:spPr>
        <p:txBody>
          <a:bodyPr/>
          <a:lstStyle>
            <a:lvl1pPr>
              <a:defRPr sz="5521"/>
            </a:lvl1pPr>
          </a:lstStyle>
          <a:p>
            <a:pPr lvl="0"/>
            <a:r>
              <a:rPr lang="en-US"/>
              <a:t>Click to edit Master text styles</a:t>
            </a:r>
          </a:p>
        </p:txBody>
      </p:sp>
      <p:sp>
        <p:nvSpPr>
          <p:cNvPr id="8" name="Content Placeholder 7"/>
          <p:cNvSpPr>
            <a:spLocks noGrp="1"/>
          </p:cNvSpPr>
          <p:nvPr>
            <p:ph sz="quarter" idx="13"/>
          </p:nvPr>
        </p:nvSpPr>
        <p:spPr>
          <a:xfrm>
            <a:off x="12803270" y="2977732"/>
            <a:ext cx="10974229" cy="9510606"/>
          </a:xfrm>
        </p:spPr>
        <p:txBody>
          <a:bodyPr/>
          <a:lstStyle>
            <a:lvl1pPr>
              <a:defRPr sz="3222"/>
            </a:lvl1pPr>
            <a:lvl2pPr>
              <a:defRPr sz="3222"/>
            </a:lvl2pPr>
            <a:lvl3pPr>
              <a:defRPr sz="3222"/>
            </a:lvl3pPr>
            <a:lvl4pPr>
              <a:defRPr sz="3222"/>
            </a:lvl4pPr>
            <a:lvl5pPr>
              <a:defRPr sz="32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36091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609680" y="1097280"/>
            <a:ext cx="17071023" cy="1706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Text Placeholder 5"/>
          <p:cNvSpPr>
            <a:spLocks noGrp="1"/>
          </p:cNvSpPr>
          <p:nvPr>
            <p:ph type="body" sz="quarter" idx="12"/>
          </p:nvPr>
        </p:nvSpPr>
        <p:spPr>
          <a:xfrm>
            <a:off x="12803268" y="2915923"/>
            <a:ext cx="4877435" cy="9572413"/>
          </a:xfrm>
        </p:spPr>
        <p:txBody>
          <a:bodyPr/>
          <a:lstStyle>
            <a:lvl1pPr>
              <a:defRPr sz="3681"/>
            </a:lvl1pPr>
            <a:lvl2pPr marL="0" indent="0">
              <a:spcBef>
                <a:spcPts val="2533"/>
              </a:spcBef>
              <a:buFontTx/>
              <a:buNone/>
              <a:defRPr sz="2533"/>
            </a:lvl2pPr>
            <a:lvl3pPr>
              <a:defRPr sz="2533"/>
            </a:lvl3pPr>
            <a:lvl4pPr>
              <a:defRPr sz="2533"/>
            </a:lvl4pPr>
            <a:lvl5pPr>
              <a:defRPr sz="2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609680" y="536455"/>
            <a:ext cx="10974229" cy="800098"/>
          </a:xfrm>
        </p:spPr>
        <p:txBody>
          <a:bodyPr/>
          <a:lstStyle>
            <a:lvl1pPr>
              <a:defRPr sz="2533"/>
            </a:lvl1pPr>
          </a:lstStyle>
          <a:p>
            <a:pPr lvl="0"/>
            <a:r>
              <a:rPr lang="en-US"/>
              <a:t>Click to edit Master text styles</a:t>
            </a:r>
          </a:p>
        </p:txBody>
      </p:sp>
      <p:sp>
        <p:nvSpPr>
          <p:cNvPr id="7" name="Text Placeholder 6"/>
          <p:cNvSpPr>
            <a:spLocks noGrp="1"/>
          </p:cNvSpPr>
          <p:nvPr>
            <p:ph type="body" sz="quarter" idx="14"/>
          </p:nvPr>
        </p:nvSpPr>
        <p:spPr>
          <a:xfrm>
            <a:off x="609680" y="2915923"/>
            <a:ext cx="4877435" cy="9572413"/>
          </a:xfrm>
        </p:spPr>
        <p:txBody>
          <a:bodyPr/>
          <a:lstStyle>
            <a:lvl1pPr>
              <a:spcBef>
                <a:spcPts val="2533"/>
              </a:spcBef>
              <a:defRPr sz="3681"/>
            </a:lvl1pPr>
            <a:lvl2pPr marL="0" indent="0">
              <a:spcBef>
                <a:spcPts val="2533"/>
              </a:spcBef>
              <a:buFontTx/>
              <a:buNone/>
              <a:defRPr sz="2533"/>
            </a:lvl2pPr>
            <a:lvl3pPr>
              <a:defRPr sz="2533"/>
            </a:lvl3pPr>
            <a:lvl4pPr>
              <a:defRPr sz="2533"/>
            </a:lvl4pPr>
            <a:lvl5pPr>
              <a:defRPr sz="2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6706474" y="2915923"/>
            <a:ext cx="4877435" cy="9572413"/>
          </a:xfrm>
        </p:spPr>
        <p:txBody>
          <a:bodyPr/>
          <a:lstStyle>
            <a:lvl1pPr>
              <a:defRPr sz="3681"/>
            </a:lvl1pPr>
            <a:lvl2pPr marL="0" indent="0">
              <a:spcBef>
                <a:spcPts val="2533"/>
              </a:spcBef>
              <a:buFontTx/>
              <a:buNone/>
              <a:defRPr sz="2533"/>
            </a:lvl2pPr>
            <a:lvl3pPr>
              <a:defRPr sz="2533"/>
            </a:lvl3pPr>
            <a:lvl4pPr>
              <a:defRPr sz="2533"/>
            </a:lvl4pPr>
            <a:lvl5pPr>
              <a:defRPr sz="2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18900064" y="2915923"/>
            <a:ext cx="4877435" cy="9572413"/>
          </a:xfrm>
        </p:spPr>
        <p:txBody>
          <a:bodyPr/>
          <a:lstStyle>
            <a:lvl1pPr>
              <a:defRPr sz="3681"/>
            </a:lvl1pPr>
            <a:lvl2pPr marL="0" indent="0">
              <a:spcBef>
                <a:spcPts val="2533"/>
              </a:spcBef>
              <a:buFontTx/>
              <a:buNone/>
              <a:defRPr sz="2533"/>
            </a:lvl2pPr>
            <a:lvl3pPr>
              <a:defRPr sz="2533"/>
            </a:lvl3pPr>
            <a:lvl4pPr>
              <a:defRPr sz="2533"/>
            </a:lvl4pPr>
            <a:lvl5pPr>
              <a:defRPr sz="2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492868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12193587" y="0"/>
            <a:ext cx="12193588" cy="13716000"/>
          </a:xfrm>
        </p:spPr>
        <p:txBody>
          <a:bodyPr/>
          <a:lstStyle/>
          <a:p>
            <a:r>
              <a:rPr lang="en-US"/>
              <a:t>Drag picture to placeholder or click icon to add</a:t>
            </a:r>
          </a:p>
        </p:txBody>
      </p:sp>
      <p:sp>
        <p:nvSpPr>
          <p:cNvPr id="2" name="Title 1"/>
          <p:cNvSpPr>
            <a:spLocks noGrp="1"/>
          </p:cNvSpPr>
          <p:nvPr>
            <p:ph type="title"/>
          </p:nvPr>
        </p:nvSpPr>
        <p:spPr>
          <a:xfrm>
            <a:off x="609680" y="1097280"/>
            <a:ext cx="10974229" cy="1706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12" name="Text Placeholder 11"/>
          <p:cNvSpPr>
            <a:spLocks noGrp="1"/>
          </p:cNvSpPr>
          <p:nvPr>
            <p:ph type="body" sz="quarter" idx="13"/>
          </p:nvPr>
        </p:nvSpPr>
        <p:spPr>
          <a:xfrm>
            <a:off x="609680" y="536455"/>
            <a:ext cx="10974229" cy="800098"/>
          </a:xfrm>
        </p:spPr>
        <p:txBody>
          <a:bodyPr/>
          <a:lstStyle>
            <a:lvl1pPr>
              <a:defRPr sz="2533"/>
            </a:lvl1pPr>
          </a:lstStyle>
          <a:p>
            <a:pPr lvl="0"/>
            <a:r>
              <a:rPr lang="en-US"/>
              <a:t>Click to edit Master text styles</a:t>
            </a:r>
          </a:p>
        </p:txBody>
      </p:sp>
      <p:sp>
        <p:nvSpPr>
          <p:cNvPr id="7" name="Text Placeholder 6"/>
          <p:cNvSpPr>
            <a:spLocks noGrp="1"/>
          </p:cNvSpPr>
          <p:nvPr>
            <p:ph type="body" sz="quarter" idx="14"/>
          </p:nvPr>
        </p:nvSpPr>
        <p:spPr>
          <a:xfrm>
            <a:off x="609680" y="2926088"/>
            <a:ext cx="10974229" cy="9562254"/>
          </a:xfrm>
        </p:spPr>
        <p:txBody>
          <a:bodyPr/>
          <a:lstStyle>
            <a:lvl1pPr>
              <a:defRPr sz="368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5828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12193587" y="0"/>
            <a:ext cx="12193588" cy="13716000"/>
          </a:xfrm>
        </p:spPr>
        <p:txBody>
          <a:bodyPr/>
          <a:lstStyle/>
          <a:p>
            <a:r>
              <a:rPr lang="en-US"/>
              <a:t>Drag picture to placeholder or click icon to add</a:t>
            </a:r>
          </a:p>
        </p:txBody>
      </p:sp>
      <p:sp>
        <p:nvSpPr>
          <p:cNvPr id="2" name="Title 1"/>
          <p:cNvSpPr>
            <a:spLocks noGrp="1"/>
          </p:cNvSpPr>
          <p:nvPr>
            <p:ph type="title"/>
          </p:nvPr>
        </p:nvSpPr>
        <p:spPr>
          <a:xfrm>
            <a:off x="609680" y="536448"/>
            <a:ext cx="10974229" cy="1706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7" name="Text Placeholder 6"/>
          <p:cNvSpPr>
            <a:spLocks noGrp="1"/>
          </p:cNvSpPr>
          <p:nvPr>
            <p:ph type="body" sz="quarter" idx="14"/>
          </p:nvPr>
        </p:nvSpPr>
        <p:spPr>
          <a:xfrm>
            <a:off x="609680" y="2926083"/>
            <a:ext cx="4877435" cy="9562254"/>
          </a:xfrm>
        </p:spPr>
        <p:txBody>
          <a:bodyPr/>
          <a:lstStyle>
            <a:lvl1pPr>
              <a:spcBef>
                <a:spcPts val="2533"/>
              </a:spcBef>
              <a:defRPr sz="3681"/>
            </a:lvl1pPr>
            <a:lvl2pPr marL="0" indent="0">
              <a:spcBef>
                <a:spcPts val="2533"/>
              </a:spcBef>
              <a:buFontTx/>
              <a:buNone/>
              <a:defRPr sz="2533"/>
            </a:lvl2pPr>
            <a:lvl3pPr>
              <a:defRPr sz="2533"/>
            </a:lvl3pPr>
            <a:lvl4pPr>
              <a:defRPr sz="2533"/>
            </a:lvl4pPr>
            <a:lvl5pPr>
              <a:defRPr sz="2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6706474" y="2926083"/>
            <a:ext cx="4877435" cy="9562254"/>
          </a:xfrm>
        </p:spPr>
        <p:txBody>
          <a:bodyPr/>
          <a:lstStyle>
            <a:lvl1pPr>
              <a:defRPr sz="3681"/>
            </a:lvl1pPr>
            <a:lvl2pPr marL="0" indent="0">
              <a:spcBef>
                <a:spcPts val="2533"/>
              </a:spcBef>
              <a:buFontTx/>
              <a:buNone/>
              <a:defRPr sz="2533"/>
            </a:lvl2pPr>
            <a:lvl3pPr>
              <a:defRPr sz="2533"/>
            </a:lvl3pPr>
            <a:lvl4pPr>
              <a:defRPr sz="2533"/>
            </a:lvl4pPr>
            <a:lvl5pPr>
              <a:defRPr sz="2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07366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609680" y="2755393"/>
            <a:ext cx="10974229" cy="95097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Text Placeholder 5"/>
          <p:cNvSpPr>
            <a:spLocks noGrp="1"/>
          </p:cNvSpPr>
          <p:nvPr>
            <p:ph type="body" sz="quarter" idx="12"/>
          </p:nvPr>
        </p:nvSpPr>
        <p:spPr>
          <a:xfrm>
            <a:off x="12803268" y="2926087"/>
            <a:ext cx="4877435" cy="9337186"/>
          </a:xfrm>
        </p:spPr>
        <p:txBody>
          <a:bodyPr/>
          <a:lstStyle>
            <a:lvl1pPr>
              <a:defRPr sz="3681"/>
            </a:lvl1pPr>
            <a:lvl2pPr marL="0" indent="0">
              <a:spcBef>
                <a:spcPts val="2533"/>
              </a:spcBef>
              <a:buFontTx/>
              <a:buNone/>
              <a:defRPr sz="2533"/>
            </a:lvl2pPr>
            <a:lvl3pPr>
              <a:defRPr sz="2533"/>
            </a:lvl3pPr>
            <a:lvl4pPr>
              <a:defRPr sz="2533"/>
            </a:lvl4pPr>
            <a:lvl5pPr>
              <a:defRPr sz="25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609680" y="536455"/>
            <a:ext cx="10974229" cy="800098"/>
          </a:xfrm>
        </p:spPr>
        <p:txBody>
          <a:bodyPr/>
          <a:lstStyle>
            <a:lvl1pPr>
              <a:defRPr sz="2533"/>
            </a:lvl1pPr>
          </a:lstStyle>
          <a:p>
            <a:pPr lvl="0"/>
            <a:r>
              <a:rPr lang="en-US"/>
              <a:t>Click to edit Master text styles</a:t>
            </a:r>
          </a:p>
        </p:txBody>
      </p:sp>
      <p:sp>
        <p:nvSpPr>
          <p:cNvPr id="10" name="Text Placeholder 9"/>
          <p:cNvSpPr>
            <a:spLocks noGrp="1"/>
          </p:cNvSpPr>
          <p:nvPr>
            <p:ph type="body" sz="quarter" idx="16"/>
          </p:nvPr>
        </p:nvSpPr>
        <p:spPr>
          <a:xfrm>
            <a:off x="18900064" y="2926087"/>
            <a:ext cx="4877435" cy="9337186"/>
          </a:xfrm>
        </p:spPr>
        <p:txBody>
          <a:bodyPr/>
          <a:lstStyle>
            <a:lvl1pPr>
              <a:defRPr sz="3681"/>
            </a:lvl1pPr>
            <a:lvl2pPr marL="0" indent="0">
              <a:spcBef>
                <a:spcPts val="2533"/>
              </a:spcBef>
              <a:buFontTx/>
              <a:buNone/>
              <a:defRPr sz="2533"/>
            </a:lvl2pPr>
            <a:lvl3pPr>
              <a:defRPr sz="2533"/>
            </a:lvl3pPr>
            <a:lvl4pPr>
              <a:defRPr sz="2533"/>
            </a:lvl4pPr>
            <a:lvl5pPr>
              <a:defRPr sz="2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25317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12193587" y="0"/>
            <a:ext cx="12193588" cy="13716000"/>
          </a:xfrm>
          <a:prstGeom prst="rect">
            <a:avLst/>
          </a:prstGeom>
          <a:solidFill>
            <a:schemeClr val="tx1"/>
          </a:solidFill>
        </p:spPr>
        <p:txBody>
          <a:bodyPr wrap="square" lIns="0" tIns="0" rIns="0" bIns="0" rtlCol="0" anchor="ctr">
            <a:noAutofit/>
          </a:bodyPr>
          <a:lstStyle/>
          <a:p>
            <a:pPr algn="ctr"/>
            <a:endParaRPr lang="en-US" sz="2761" err="1">
              <a:solidFill>
                <a:srgbClr val="FFFFFF"/>
              </a:solidFill>
              <a:latin typeface="Arial"/>
              <a:cs typeface="Arial"/>
            </a:endParaRPr>
          </a:p>
        </p:txBody>
      </p:sp>
      <p:sp>
        <p:nvSpPr>
          <p:cNvPr id="2" name="Title 1"/>
          <p:cNvSpPr>
            <a:spLocks noGrp="1"/>
          </p:cNvSpPr>
          <p:nvPr>
            <p:ph type="title"/>
          </p:nvPr>
        </p:nvSpPr>
        <p:spPr>
          <a:xfrm>
            <a:off x="609680" y="2755393"/>
            <a:ext cx="10974229" cy="95097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Text Placeholder 5"/>
          <p:cNvSpPr>
            <a:spLocks noGrp="1"/>
          </p:cNvSpPr>
          <p:nvPr>
            <p:ph type="body" sz="quarter" idx="12"/>
          </p:nvPr>
        </p:nvSpPr>
        <p:spPr>
          <a:xfrm>
            <a:off x="12803270" y="2963437"/>
            <a:ext cx="10974229" cy="9337186"/>
          </a:xfrm>
        </p:spPr>
        <p:txBody>
          <a:bodyPr/>
          <a:lstStyle>
            <a:lvl1pPr>
              <a:defRPr>
                <a:solidFill>
                  <a:schemeClr val="bg2"/>
                </a:solidFill>
              </a:defRPr>
            </a:lvl1pPr>
            <a:lvl2pPr marL="0" indent="0">
              <a:spcBef>
                <a:spcPts val="2533"/>
              </a:spcBef>
              <a:buFontTx/>
              <a:buNone/>
              <a:defRPr sz="2533">
                <a:solidFill>
                  <a:schemeClr val="bg2"/>
                </a:solidFill>
              </a:defRPr>
            </a:lvl2pPr>
            <a:lvl3pPr>
              <a:defRPr sz="2533">
                <a:solidFill>
                  <a:schemeClr val="bg2"/>
                </a:solidFill>
              </a:defRPr>
            </a:lvl3pPr>
            <a:lvl4pPr>
              <a:defRPr sz="2533">
                <a:solidFill>
                  <a:schemeClr val="bg2"/>
                </a:solidFill>
              </a:defRPr>
            </a:lvl4pPr>
            <a:lvl5pPr>
              <a:defRPr sz="2533">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609680" y="536455"/>
            <a:ext cx="10974229" cy="800098"/>
          </a:xfrm>
        </p:spPr>
        <p:txBody>
          <a:bodyPr/>
          <a:lstStyle>
            <a:lvl1pPr>
              <a:defRPr sz="2533"/>
            </a:lvl1pPr>
          </a:lstStyle>
          <a:p>
            <a:pPr lvl="0"/>
            <a:r>
              <a:rPr lang="en-US"/>
              <a:t>Click to edit Master text styles</a:t>
            </a:r>
          </a:p>
        </p:txBody>
      </p:sp>
    </p:spTree>
    <p:extLst>
      <p:ext uri="{BB962C8B-B14F-4D97-AF65-F5344CB8AC3E}">
        <p14:creationId xmlns:p14="http://schemas.microsoft.com/office/powerpoint/2010/main" val="22185866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12193587" y="0"/>
            <a:ext cx="12193588" cy="13716000"/>
          </a:xfrm>
        </p:spPr>
        <p:txBody>
          <a:bodyPr/>
          <a:lstStyle/>
          <a:p>
            <a:r>
              <a:rPr lang="en-US"/>
              <a:t>Drag picture to placeholder or click icon to add</a:t>
            </a:r>
          </a:p>
        </p:txBody>
      </p:sp>
      <p:sp>
        <p:nvSpPr>
          <p:cNvPr id="2" name="Title 1"/>
          <p:cNvSpPr>
            <a:spLocks noGrp="1"/>
          </p:cNvSpPr>
          <p:nvPr>
            <p:ph type="title"/>
          </p:nvPr>
        </p:nvSpPr>
        <p:spPr>
          <a:xfrm>
            <a:off x="609680" y="536452"/>
            <a:ext cx="10974229" cy="1174106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Tree>
    <p:extLst>
      <p:ext uri="{BB962C8B-B14F-4D97-AF65-F5344CB8AC3E}">
        <p14:creationId xmlns:p14="http://schemas.microsoft.com/office/powerpoint/2010/main" val="5390061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52"/>
            <a:ext cx="10974229" cy="1174106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Tree>
    <p:extLst>
      <p:ext uri="{BB962C8B-B14F-4D97-AF65-F5344CB8AC3E}">
        <p14:creationId xmlns:p14="http://schemas.microsoft.com/office/powerpoint/2010/main" val="449761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48"/>
            <a:ext cx="10974229" cy="1016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Tree>
    <p:extLst>
      <p:ext uri="{BB962C8B-B14F-4D97-AF65-F5344CB8AC3E}">
        <p14:creationId xmlns:p14="http://schemas.microsoft.com/office/powerpoint/2010/main" val="23789249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12193590" y="6858000"/>
            <a:ext cx="12193588" cy="6858000"/>
          </a:xfrm>
          <a:solidFill>
            <a:schemeClr val="accent2"/>
          </a:solidFill>
        </p:spPr>
        <p:txBody>
          <a:bodyPr lIns="228600" tIns="192024" rIns="228600" bIns="228600"/>
          <a:lstStyle>
            <a:lvl1pPr>
              <a:defRPr sz="3222">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18290381" y="12886448"/>
            <a:ext cx="5487114" cy="365759"/>
          </a:xfrm>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12" name="Text Placeholder 11"/>
          <p:cNvSpPr>
            <a:spLocks noGrp="1"/>
          </p:cNvSpPr>
          <p:nvPr>
            <p:ph type="body" sz="quarter" idx="13"/>
          </p:nvPr>
        </p:nvSpPr>
        <p:spPr>
          <a:xfrm>
            <a:off x="609680" y="487687"/>
            <a:ext cx="10974229" cy="800098"/>
          </a:xfrm>
        </p:spPr>
        <p:txBody>
          <a:bodyPr/>
          <a:lstStyle>
            <a:lvl1pPr>
              <a:defRPr sz="3681"/>
            </a:lvl1pPr>
          </a:lstStyle>
          <a:p>
            <a:pPr lvl="0"/>
            <a:r>
              <a:rPr lang="en-US" dirty="0"/>
              <a:t>Click to edit Master text styles</a:t>
            </a:r>
          </a:p>
        </p:txBody>
      </p:sp>
      <p:sp>
        <p:nvSpPr>
          <p:cNvPr id="7" name="Text Placeholder 6"/>
          <p:cNvSpPr>
            <a:spLocks noGrp="1"/>
          </p:cNvSpPr>
          <p:nvPr>
            <p:ph type="body" sz="quarter" idx="14"/>
          </p:nvPr>
        </p:nvSpPr>
        <p:spPr>
          <a:xfrm>
            <a:off x="609680" y="2926088"/>
            <a:ext cx="10974229" cy="9303282"/>
          </a:xfrm>
        </p:spPr>
        <p:txBody>
          <a:bodyPr/>
          <a:lstStyle>
            <a:lvl1pPr>
              <a:defRPr sz="3681"/>
            </a:lvl1pPr>
            <a:lvl2pPr>
              <a:defRPr sz="3222"/>
            </a:lvl2pPr>
            <a:lvl3pPr>
              <a:defRPr sz="3222"/>
            </a:lvl3pPr>
            <a:lvl4pPr>
              <a:defRPr sz="3222"/>
            </a:lvl4pPr>
            <a:lvl5pPr>
              <a:defRPr sz="322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18290381" y="0"/>
            <a:ext cx="6096794" cy="6858000"/>
          </a:xfrm>
          <a:solidFill>
            <a:schemeClr val="bg1"/>
          </a:solidFill>
        </p:spPr>
        <p:txBody>
          <a:bodyPr lIns="228600" tIns="192024" rIns="228600" bIns="228600"/>
          <a:lstStyle>
            <a:lvl1pPr>
              <a:defRPr sz="3222">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12193587" y="0"/>
            <a:ext cx="6096794" cy="6858000"/>
          </a:xfrm>
          <a:solidFill>
            <a:schemeClr val="accent3"/>
          </a:solidFill>
        </p:spPr>
        <p:txBody>
          <a:bodyPr lIns="228600" tIns="192024" rIns="228600" bIns="228600"/>
          <a:lstStyle>
            <a:lvl1pPr>
              <a:defRPr sz="3222">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974161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4675" y="569912"/>
            <a:ext cx="7424927" cy="19065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5734B11-1656-9EAF-DD45-A5D6A33842D4}"/>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68325"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0"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SKO1 / Copyright © 2024 IBM</a:t>
            </a:r>
            <a:endParaRPr lang="en-US" dirty="0"/>
          </a:p>
        </p:txBody>
      </p:sp>
    </p:spTree>
    <p:extLst>
      <p:ext uri="{BB962C8B-B14F-4D97-AF65-F5344CB8AC3E}">
        <p14:creationId xmlns:p14="http://schemas.microsoft.com/office/powerpoint/2010/main" val="3874945124"/>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12193590" y="6858000"/>
            <a:ext cx="12193588" cy="6858000"/>
          </a:xfrm>
          <a:solidFill>
            <a:schemeClr val="accent3"/>
          </a:solidFill>
        </p:spPr>
        <p:txBody>
          <a:bodyPr lIns="228600" tIns="192024" rIns="228600" bIns="228600"/>
          <a:lstStyle>
            <a:lvl1pPr>
              <a:defRPr sz="3222">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6858000"/>
            <a:ext cx="12193588" cy="6858000"/>
          </a:xfrm>
          <a:solidFill>
            <a:schemeClr val="tx1"/>
          </a:solidFill>
        </p:spPr>
        <p:txBody>
          <a:bodyPr lIns="228600" tIns="192024" rIns="228600" bIns="228600"/>
          <a:lstStyle>
            <a:lvl1pPr>
              <a:defRPr sz="3222">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Confidential</a:t>
            </a:r>
          </a:p>
        </p:txBody>
      </p:sp>
      <p:sp>
        <p:nvSpPr>
          <p:cNvPr id="8" name="Content Placeholder 7"/>
          <p:cNvSpPr>
            <a:spLocks noGrp="1"/>
          </p:cNvSpPr>
          <p:nvPr>
            <p:ph sz="quarter" idx="15"/>
          </p:nvPr>
        </p:nvSpPr>
        <p:spPr>
          <a:xfrm>
            <a:off x="18290381" y="0"/>
            <a:ext cx="6096794" cy="6858000"/>
          </a:xfrm>
          <a:solidFill>
            <a:schemeClr val="tx1"/>
          </a:solidFill>
        </p:spPr>
        <p:txBody>
          <a:bodyPr lIns="228600" tIns="192024" rIns="228600" bIns="228600"/>
          <a:lstStyle>
            <a:lvl1pPr>
              <a:defRPr sz="3222">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12193587" y="0"/>
            <a:ext cx="6096794" cy="6858000"/>
          </a:xfrm>
          <a:solidFill>
            <a:schemeClr val="tx2">
              <a:lumMod val="50000"/>
            </a:schemeClr>
          </a:solidFill>
        </p:spPr>
        <p:txBody>
          <a:bodyPr lIns="228600" tIns="192024" rIns="228600" bIns="228600"/>
          <a:lstStyle>
            <a:lvl1pPr>
              <a:defRPr sz="3222">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3" y="-1"/>
            <a:ext cx="12193585" cy="6858002"/>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1307731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18290375" y="6858000"/>
            <a:ext cx="6096794" cy="6858000"/>
          </a:xfrm>
          <a:solidFill>
            <a:schemeClr val="accent1"/>
          </a:solidFill>
        </p:spPr>
        <p:txBody>
          <a:bodyPr lIns="228600" tIns="192024" rIns="228600" bIns="228600"/>
          <a:lstStyle>
            <a:lvl1pPr>
              <a:defRPr sz="3222">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794" y="6858000"/>
            <a:ext cx="6096794" cy="6858000"/>
          </a:xfrm>
          <a:solidFill>
            <a:schemeClr val="accent3"/>
          </a:solidFill>
        </p:spPr>
        <p:txBody>
          <a:bodyPr lIns="228600" tIns="192024" rIns="228600" bIns="228600"/>
          <a:lstStyle>
            <a:lvl1pPr>
              <a:defRPr sz="3222">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12193594" y="6858000"/>
            <a:ext cx="6096786" cy="6858000"/>
          </a:xfrm>
          <a:solidFill>
            <a:schemeClr val="accent2"/>
          </a:solidFill>
        </p:spPr>
        <p:txBody>
          <a:bodyPr lIns="228600" tIns="192024" rIns="228600" bIns="228600"/>
          <a:lstStyle>
            <a:lvl1pPr>
              <a:defRPr sz="3222">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6858000"/>
            <a:ext cx="6096794" cy="6858000"/>
          </a:xfrm>
          <a:solidFill>
            <a:schemeClr val="bg1"/>
          </a:solidFill>
        </p:spPr>
        <p:txBody>
          <a:bodyPr lIns="228600" tIns="192024" rIns="228600" bIns="228600"/>
          <a:lstStyle>
            <a:lvl1pPr>
              <a:defRPr sz="3222">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Confidential</a:t>
            </a:r>
          </a:p>
        </p:txBody>
      </p:sp>
      <p:sp>
        <p:nvSpPr>
          <p:cNvPr id="6" name="Title 5"/>
          <p:cNvSpPr>
            <a:spLocks noGrp="1"/>
          </p:cNvSpPr>
          <p:nvPr>
            <p:ph type="title"/>
          </p:nvPr>
        </p:nvSpPr>
        <p:spPr>
          <a:xfrm>
            <a:off x="5" y="-1"/>
            <a:ext cx="24387173" cy="6858002"/>
          </a:xfrm>
          <a:solidFill>
            <a:schemeClr val="tx1"/>
          </a:solidFill>
        </p:spPr>
        <p:txBody>
          <a:bodyPr lIns="228600" tIns="155448" rIns="228600" bIns="228600"/>
          <a:lstStyle>
            <a:lvl1pPr>
              <a:defRPr sz="11046">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1025156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Title 5"/>
          <p:cNvSpPr>
            <a:spLocks noGrp="1"/>
          </p:cNvSpPr>
          <p:nvPr>
            <p:ph type="title"/>
          </p:nvPr>
        </p:nvSpPr>
        <p:spPr>
          <a:xfrm>
            <a:off x="5" y="1"/>
            <a:ext cx="24387173" cy="3441704"/>
          </a:xfrm>
          <a:solidFill>
            <a:schemeClr val="tx1"/>
          </a:solidFill>
        </p:spPr>
        <p:txBody>
          <a:bodyPr lIns="228600" tIns="201168" rIns="228600" bIns="228600"/>
          <a:lstStyle>
            <a:lvl1pPr>
              <a:defRPr sz="5521">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9284301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
            <a:ext cx="6096794" cy="13716000"/>
          </a:xfrm>
          <a:solidFill>
            <a:schemeClr val="tx1"/>
          </a:solidFill>
        </p:spPr>
        <p:txBody>
          <a:bodyPr lIns="228600" tIns="182880" rIns="228600" bIns="228600"/>
          <a:lstStyle>
            <a:lvl1pPr>
              <a:defRPr sz="3681">
                <a:solidFill>
                  <a:schemeClr val="bg2"/>
                </a:solidFill>
              </a:defRPr>
            </a:lvl1pPr>
            <a:lvl2pPr>
              <a:defRPr sz="2533">
                <a:solidFill>
                  <a:schemeClr val="bg2"/>
                </a:solidFill>
              </a:defRPr>
            </a:lvl2pPr>
            <a:lvl3pPr>
              <a:defRPr sz="2533">
                <a:solidFill>
                  <a:schemeClr val="bg2"/>
                </a:solidFill>
              </a:defRPr>
            </a:lvl3pPr>
            <a:lvl4pPr>
              <a:defRPr sz="2533">
                <a:solidFill>
                  <a:schemeClr val="bg2"/>
                </a:solidFill>
              </a:defRPr>
            </a:lvl4pPr>
            <a:lvl5pPr>
              <a:defRPr sz="25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6096794" y="0"/>
            <a:ext cx="6096794" cy="13716000"/>
          </a:xfrm>
          <a:solidFill>
            <a:schemeClr val="accent2"/>
          </a:solidFill>
        </p:spPr>
        <p:txBody>
          <a:bodyPr lIns="228600" tIns="192024" rIns="228600" bIns="228600"/>
          <a:lstStyle>
            <a:lvl1pPr>
              <a:defRPr sz="3222">
                <a:solidFill>
                  <a:schemeClr val="bg2"/>
                </a:solidFill>
              </a:defRPr>
            </a:lvl1pPr>
            <a:lvl2pPr>
              <a:defRPr sz="2533">
                <a:solidFill>
                  <a:schemeClr val="bg2"/>
                </a:solidFill>
              </a:defRPr>
            </a:lvl2pPr>
            <a:lvl3pPr>
              <a:defRPr sz="2533">
                <a:solidFill>
                  <a:schemeClr val="bg2"/>
                </a:solidFill>
              </a:defRPr>
            </a:lvl3pPr>
            <a:lvl4pPr>
              <a:defRPr sz="2533">
                <a:solidFill>
                  <a:schemeClr val="bg2"/>
                </a:solidFill>
              </a:defRPr>
            </a:lvl4pPr>
            <a:lvl5pPr>
              <a:defRPr sz="2533">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12193587" y="0"/>
            <a:ext cx="6096794" cy="13716000"/>
          </a:xfrm>
          <a:solidFill>
            <a:schemeClr val="accent3"/>
          </a:solidFill>
        </p:spPr>
        <p:txBody>
          <a:bodyPr lIns="228600" tIns="192024" rIns="228600" bIns="228600"/>
          <a:lstStyle>
            <a:lvl1pPr>
              <a:defRPr sz="3222">
                <a:solidFill>
                  <a:schemeClr val="bg2"/>
                </a:solidFill>
              </a:defRPr>
            </a:lvl1pPr>
            <a:lvl2pPr>
              <a:defRPr sz="2533">
                <a:solidFill>
                  <a:schemeClr val="bg2"/>
                </a:solidFill>
              </a:defRPr>
            </a:lvl2pPr>
            <a:lvl3pPr>
              <a:defRPr sz="2533">
                <a:solidFill>
                  <a:schemeClr val="bg2"/>
                </a:solidFill>
              </a:defRPr>
            </a:lvl3pPr>
            <a:lvl4pPr>
              <a:defRPr sz="2533">
                <a:solidFill>
                  <a:schemeClr val="bg2"/>
                </a:solidFill>
              </a:defRPr>
            </a:lvl4pPr>
            <a:lvl5pPr>
              <a:defRPr sz="2533">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18290381" y="0"/>
            <a:ext cx="6096794" cy="13716000"/>
          </a:xfrm>
          <a:solidFill>
            <a:schemeClr val="tx2">
              <a:lumMod val="75000"/>
            </a:schemeClr>
          </a:solidFill>
        </p:spPr>
        <p:txBody>
          <a:bodyPr lIns="228600" tIns="192024" rIns="228600" bIns="228600"/>
          <a:lstStyle>
            <a:lvl1pPr>
              <a:defRPr sz="3222">
                <a:solidFill>
                  <a:schemeClr val="bg2"/>
                </a:solidFill>
              </a:defRPr>
            </a:lvl1pPr>
            <a:lvl2pPr>
              <a:defRPr sz="2533">
                <a:solidFill>
                  <a:schemeClr val="bg2"/>
                </a:solidFill>
              </a:defRPr>
            </a:lvl2pPr>
            <a:lvl3pPr>
              <a:defRPr sz="2533">
                <a:solidFill>
                  <a:schemeClr val="bg2"/>
                </a:solidFill>
              </a:defRPr>
            </a:lvl3pPr>
            <a:lvl4pPr>
              <a:defRPr sz="2533">
                <a:solidFill>
                  <a:schemeClr val="bg2"/>
                </a:solidFill>
              </a:defRPr>
            </a:lvl4pPr>
            <a:lvl5pPr>
              <a:defRPr sz="2533">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Confidential</a:t>
            </a:r>
          </a:p>
        </p:txBody>
      </p:sp>
    </p:spTree>
    <p:extLst>
      <p:ext uri="{BB962C8B-B14F-4D97-AF65-F5344CB8AC3E}">
        <p14:creationId xmlns:p14="http://schemas.microsoft.com/office/powerpoint/2010/main" val="106773321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48"/>
            <a:ext cx="10974229" cy="238673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Text Placeholder 5"/>
          <p:cNvSpPr>
            <a:spLocks noGrp="1"/>
          </p:cNvSpPr>
          <p:nvPr>
            <p:ph type="body" sz="quarter" idx="12"/>
          </p:nvPr>
        </p:nvSpPr>
        <p:spPr>
          <a:xfrm>
            <a:off x="609680" y="2926087"/>
            <a:ext cx="4877435" cy="9337186"/>
          </a:xfrm>
        </p:spPr>
        <p:txBody>
          <a:bodyPr/>
          <a:lstStyle>
            <a:lvl1pPr>
              <a:defRPr sz="3681"/>
            </a:lvl1pPr>
            <a:lvl2pPr marL="0" indent="0">
              <a:spcBef>
                <a:spcPts val="2533"/>
              </a:spcBef>
              <a:buFontTx/>
              <a:buNone/>
              <a:defRPr sz="2533"/>
            </a:lvl2pPr>
            <a:lvl3pPr>
              <a:defRPr sz="2533"/>
            </a:lvl3pPr>
            <a:lvl4pPr>
              <a:defRPr sz="2533"/>
            </a:lvl4pPr>
            <a:lvl5pPr>
              <a:defRPr sz="25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40056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48"/>
            <a:ext cx="10974229" cy="238673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7" name="Text Placeholder 6"/>
          <p:cNvSpPr>
            <a:spLocks noGrp="1"/>
          </p:cNvSpPr>
          <p:nvPr>
            <p:ph type="body" sz="quarter" idx="12"/>
          </p:nvPr>
        </p:nvSpPr>
        <p:spPr>
          <a:xfrm>
            <a:off x="609680" y="2977307"/>
            <a:ext cx="4877435" cy="9211734"/>
          </a:xfrm>
        </p:spPr>
        <p:txBody>
          <a:bodyPr/>
          <a:lstStyle>
            <a:lvl1pPr>
              <a:defRPr sz="3222"/>
            </a:lvl1pPr>
            <a:lvl2pPr>
              <a:defRPr sz="2533"/>
            </a:lvl2pPr>
            <a:lvl3pPr>
              <a:defRPr sz="2533"/>
            </a:lvl3pPr>
            <a:lvl4pPr>
              <a:defRPr sz="2533"/>
            </a:lvl4pPr>
            <a:lvl5pPr>
              <a:defRPr sz="2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6706474" y="1778007"/>
            <a:ext cx="17071023" cy="101981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98222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48"/>
            <a:ext cx="10974229" cy="238673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7" name="Text Placeholder 6"/>
          <p:cNvSpPr>
            <a:spLocks noGrp="1"/>
          </p:cNvSpPr>
          <p:nvPr>
            <p:ph type="body" sz="quarter" idx="12"/>
          </p:nvPr>
        </p:nvSpPr>
        <p:spPr>
          <a:xfrm>
            <a:off x="609680" y="2977307"/>
            <a:ext cx="4877435" cy="9211734"/>
          </a:xfrm>
        </p:spPr>
        <p:txBody>
          <a:bodyPr/>
          <a:lstStyle>
            <a:lvl1pPr>
              <a:defRPr sz="3222"/>
            </a:lvl1pPr>
            <a:lvl2pPr>
              <a:defRPr sz="2533"/>
            </a:lvl2pPr>
            <a:lvl3pPr>
              <a:defRPr sz="2533"/>
            </a:lvl3pPr>
            <a:lvl4pPr>
              <a:defRPr sz="2533"/>
            </a:lvl4pPr>
            <a:lvl5pPr>
              <a:defRPr sz="2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7451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48"/>
            <a:ext cx="10974229" cy="238673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7" name="Text Placeholder 6"/>
          <p:cNvSpPr>
            <a:spLocks noGrp="1"/>
          </p:cNvSpPr>
          <p:nvPr>
            <p:ph type="body" sz="quarter" idx="12"/>
          </p:nvPr>
        </p:nvSpPr>
        <p:spPr>
          <a:xfrm>
            <a:off x="609680" y="2926081"/>
            <a:ext cx="4877435" cy="9339071"/>
          </a:xfrm>
        </p:spPr>
        <p:txBody>
          <a:bodyPr/>
          <a:lstStyle>
            <a:lvl1pPr>
              <a:defRPr sz="3681"/>
            </a:lvl1pPr>
            <a:lvl2pPr>
              <a:defRPr sz="2533"/>
            </a:lvl2pPr>
            <a:lvl3pPr>
              <a:defRPr sz="2533"/>
            </a:lvl3pPr>
            <a:lvl4pPr>
              <a:defRPr sz="2533"/>
            </a:lvl4pPr>
            <a:lvl5pPr>
              <a:defRPr sz="25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6706474" y="2999232"/>
            <a:ext cx="4877435" cy="9217152"/>
          </a:xfrm>
        </p:spPr>
        <p:txBody>
          <a:bodyPr/>
          <a:lstStyle>
            <a:lvl1pPr>
              <a:defRPr sz="3222"/>
            </a:lvl1pPr>
            <a:lvl2pPr marL="0" indent="0">
              <a:buNone/>
              <a:defRPr sz="2301"/>
            </a:lvl2pPr>
            <a:lvl3pPr>
              <a:defRPr sz="2301"/>
            </a:lvl3pPr>
            <a:lvl4pPr>
              <a:defRPr sz="2301"/>
            </a:lvl4pPr>
            <a:lvl5pPr>
              <a:defRPr sz="230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12193587" y="0"/>
            <a:ext cx="12193588" cy="13716000"/>
          </a:xfrm>
        </p:spPr>
        <p:txBody>
          <a:bodyPr/>
          <a:lstStyle/>
          <a:p>
            <a:r>
              <a:rPr lang="en-US"/>
              <a:t>Drag picture to placeholder or click icon to add</a:t>
            </a:r>
          </a:p>
        </p:txBody>
      </p:sp>
    </p:spTree>
    <p:extLst>
      <p:ext uri="{BB962C8B-B14F-4D97-AF65-F5344CB8AC3E}">
        <p14:creationId xmlns:p14="http://schemas.microsoft.com/office/powerpoint/2010/main" val="15927144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48"/>
            <a:ext cx="10974229" cy="238673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7" name="Text Placeholder 6"/>
          <p:cNvSpPr>
            <a:spLocks noGrp="1"/>
          </p:cNvSpPr>
          <p:nvPr>
            <p:ph type="body" sz="quarter" idx="12"/>
          </p:nvPr>
        </p:nvSpPr>
        <p:spPr>
          <a:xfrm>
            <a:off x="609680" y="2926081"/>
            <a:ext cx="4877435" cy="9339071"/>
          </a:xfrm>
        </p:spPr>
        <p:txBody>
          <a:bodyPr/>
          <a:lstStyle>
            <a:lvl1pPr>
              <a:defRPr sz="3681"/>
            </a:lvl1pPr>
            <a:lvl2pPr>
              <a:defRPr sz="2533"/>
            </a:lvl2pPr>
            <a:lvl3pPr>
              <a:defRPr sz="2533"/>
            </a:lvl3pPr>
            <a:lvl4pPr>
              <a:defRPr sz="2533"/>
            </a:lvl4pPr>
            <a:lvl5pPr>
              <a:defRPr sz="25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6706474" y="2999232"/>
            <a:ext cx="4877435" cy="9217152"/>
          </a:xfrm>
        </p:spPr>
        <p:txBody>
          <a:bodyPr/>
          <a:lstStyle>
            <a:lvl1pPr>
              <a:defRPr sz="3222"/>
            </a:lvl1pPr>
            <a:lvl2pPr marL="0" indent="0">
              <a:buNone/>
              <a:defRPr sz="2301"/>
            </a:lvl2pPr>
            <a:lvl3pPr>
              <a:defRPr sz="2301"/>
            </a:lvl3pPr>
            <a:lvl4pPr>
              <a:defRPr sz="2301"/>
            </a:lvl4pPr>
            <a:lvl5pPr>
              <a:defRPr sz="230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12536010" y="2909229"/>
            <a:ext cx="11241488" cy="9217152"/>
          </a:xfrm>
        </p:spPr>
        <p:txBody>
          <a:bodyPr/>
          <a:lstStyle>
            <a:lvl1pPr marL="270310" indent="-270310">
              <a:tabLst/>
              <a:defRPr sz="5521"/>
            </a:lvl1pPr>
            <a:lvl2pPr marL="0" indent="0">
              <a:buNone/>
              <a:defRPr sz="2533"/>
            </a:lvl2pPr>
            <a:lvl3pPr>
              <a:defRPr sz="2533"/>
            </a:lvl3pPr>
            <a:lvl4pPr>
              <a:defRPr sz="2533"/>
            </a:lvl4pPr>
            <a:lvl5pPr>
              <a:defRPr sz="2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14259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Text Placeholder 5"/>
          <p:cNvSpPr>
            <a:spLocks noGrp="1"/>
          </p:cNvSpPr>
          <p:nvPr>
            <p:ph type="body" sz="quarter" idx="12"/>
          </p:nvPr>
        </p:nvSpPr>
        <p:spPr>
          <a:xfrm>
            <a:off x="609680" y="512068"/>
            <a:ext cx="4877435" cy="11757321"/>
          </a:xfrm>
        </p:spPr>
        <p:txBody>
          <a:bodyPr/>
          <a:lstStyle>
            <a:lvl1pPr>
              <a:defRPr sz="3681"/>
            </a:lvl1pPr>
            <a:lvl2pPr marL="0" indent="0">
              <a:spcBef>
                <a:spcPts val="2533"/>
              </a:spcBef>
              <a:buFontTx/>
              <a:buNone/>
              <a:defRPr sz="2533"/>
            </a:lvl2pPr>
            <a:lvl3pPr>
              <a:defRPr sz="2533"/>
            </a:lvl3pPr>
            <a:lvl4pPr>
              <a:defRPr sz="2533"/>
            </a:lvl4pPr>
            <a:lvl5pPr>
              <a:defRPr sz="2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6706474" y="601137"/>
            <a:ext cx="17071023" cy="12259734"/>
          </a:xfrm>
        </p:spPr>
        <p:txBody>
          <a:bodyPr/>
          <a:lstStyle/>
          <a:p>
            <a:r>
              <a:rPr lang="en-US"/>
              <a:t>Click icon to add table</a:t>
            </a:r>
          </a:p>
        </p:txBody>
      </p:sp>
    </p:spTree>
    <p:extLst>
      <p:ext uri="{BB962C8B-B14F-4D97-AF65-F5344CB8AC3E}">
        <p14:creationId xmlns:p14="http://schemas.microsoft.com/office/powerpoint/2010/main" val="823646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4674" y="448056"/>
            <a:ext cx="11045825"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B084A615-A6A2-86F8-03A2-CEF572275C38}"/>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SKO1 / Copyright © 2024 IBM</a:t>
            </a:r>
            <a:endParaRPr lang="en-US" dirty="0"/>
          </a:p>
        </p:txBody>
      </p:sp>
    </p:spTree>
    <p:extLst>
      <p:ext uri="{BB962C8B-B14F-4D97-AF65-F5344CB8AC3E}">
        <p14:creationId xmlns:p14="http://schemas.microsoft.com/office/powerpoint/2010/main" val="1559821703"/>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Tree>
    <p:extLst>
      <p:ext uri="{BB962C8B-B14F-4D97-AF65-F5344CB8AC3E}">
        <p14:creationId xmlns:p14="http://schemas.microsoft.com/office/powerpoint/2010/main" val="28979976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8122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680" y="536451"/>
            <a:ext cx="10974229" cy="228193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Text Placeholder 5"/>
          <p:cNvSpPr>
            <a:spLocks noGrp="1"/>
          </p:cNvSpPr>
          <p:nvPr>
            <p:ph type="body" sz="quarter" idx="12"/>
          </p:nvPr>
        </p:nvSpPr>
        <p:spPr>
          <a:xfrm>
            <a:off x="609680" y="3048000"/>
            <a:ext cx="10974229" cy="9558528"/>
          </a:xfrm>
        </p:spPr>
        <p:txBody>
          <a:bodyPr/>
          <a:lstStyle>
            <a:lvl1pPr marL="0" indent="0">
              <a:spcBef>
                <a:spcPts val="0"/>
              </a:spcBef>
              <a:tabLst>
                <a:tab pos="9066360" algn="dec"/>
              </a:tabLst>
              <a:defRPr sz="2533"/>
            </a:lvl1pPr>
            <a:lvl2pPr marL="398162" indent="-398162">
              <a:spcBef>
                <a:spcPts val="0"/>
              </a:spcBef>
              <a:tabLst/>
              <a:defRPr/>
            </a:lvl2pPr>
            <a:lvl3pPr>
              <a:spcBef>
                <a:spcPts val="0"/>
              </a:spcBef>
              <a:defRPr/>
            </a:lvl3pPr>
            <a:lvl4pPr>
              <a:spcBef>
                <a:spcPts val="0"/>
              </a:spcBef>
              <a:defRPr/>
            </a:lvl4pPr>
            <a:lvl5pPr>
              <a:spcBef>
                <a:spcPts val="0"/>
              </a:spcBef>
              <a:defRPr/>
            </a:lvl5pPr>
          </a:lstStyle>
          <a:p>
            <a:pPr marL="0" marR="0" lvl="0" indent="0" algn="l" defTabSz="1052021" rtl="0" eaLnBrk="1" fontAlgn="auto" latinLnBrk="0" hangingPunct="1">
              <a:lnSpc>
                <a:spcPct val="100000"/>
              </a:lnSpc>
              <a:spcBef>
                <a:spcPts val="0"/>
              </a:spcBef>
              <a:spcAft>
                <a:spcPts val="0"/>
              </a:spcAft>
              <a:buClrTx/>
              <a:buSzTx/>
              <a:buFont typeface="Arial"/>
              <a:buNone/>
              <a:tabLst>
                <a:tab pos="9257773" algn="r"/>
              </a:tabLst>
              <a:defRPr/>
            </a:pPr>
            <a:r>
              <a:rPr lang="en-US" dirty="0"/>
              <a:t>Click to edit Master text styles</a:t>
            </a:r>
          </a:p>
        </p:txBody>
      </p:sp>
    </p:spTree>
    <p:extLst>
      <p:ext uri="{BB962C8B-B14F-4D97-AF65-F5344CB8AC3E}">
        <p14:creationId xmlns:p14="http://schemas.microsoft.com/office/powerpoint/2010/main" val="27639564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9" y="2244726"/>
            <a:ext cx="18290381" cy="4775200"/>
          </a:xfrm>
        </p:spPr>
        <p:txBody>
          <a:bodyPr anchor="b"/>
          <a:lstStyle>
            <a:lvl1pPr algn="ctr">
              <a:defRPr sz="11146"/>
            </a:lvl1pPr>
          </a:lstStyle>
          <a:p>
            <a:r>
              <a:rPr lang="en-US"/>
              <a:t>Click to edit Master title style</a:t>
            </a:r>
            <a:endParaRPr lang="en-US" dirty="0"/>
          </a:p>
        </p:txBody>
      </p:sp>
      <p:sp>
        <p:nvSpPr>
          <p:cNvPr id="3" name="Subtitle 2"/>
          <p:cNvSpPr>
            <a:spLocks noGrp="1"/>
          </p:cNvSpPr>
          <p:nvPr>
            <p:ph type="subTitle" idx="1"/>
          </p:nvPr>
        </p:nvSpPr>
        <p:spPr>
          <a:xfrm>
            <a:off x="3048399" y="7204077"/>
            <a:ext cx="18290381" cy="3311526"/>
          </a:xfrm>
        </p:spPr>
        <p:txBody>
          <a:bodyPr/>
          <a:lstStyle>
            <a:lvl1pPr marL="0" indent="0" algn="ctr">
              <a:buNone/>
              <a:defRPr sz="4458"/>
            </a:lvl1pPr>
            <a:lvl2pPr marL="849344" indent="0" algn="ctr">
              <a:buNone/>
              <a:defRPr sz="3716"/>
            </a:lvl2pPr>
            <a:lvl3pPr marL="1698686" indent="0" algn="ctr">
              <a:buNone/>
              <a:defRPr sz="3344"/>
            </a:lvl3pPr>
            <a:lvl4pPr marL="2548030" indent="0" algn="ctr">
              <a:buNone/>
              <a:defRPr sz="2972"/>
            </a:lvl4pPr>
            <a:lvl5pPr marL="3397372" indent="0" algn="ctr">
              <a:buNone/>
              <a:defRPr sz="2972"/>
            </a:lvl5pPr>
            <a:lvl6pPr marL="4246716" indent="0" algn="ctr">
              <a:buNone/>
              <a:defRPr sz="2972"/>
            </a:lvl6pPr>
            <a:lvl7pPr marL="5096058" indent="0" algn="ctr">
              <a:buNone/>
              <a:defRPr sz="2972"/>
            </a:lvl7pPr>
            <a:lvl8pPr marL="5945402" indent="0" algn="ctr">
              <a:buNone/>
              <a:defRPr sz="2972"/>
            </a:lvl8pPr>
            <a:lvl9pPr marL="6794746" indent="0" algn="ctr">
              <a:buNone/>
              <a:defRPr sz="297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EEAF68-4DAE-024D-A1DA-60E222E3BAEB}"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FEC5D-B4CE-3A40-9630-7725BA39170D}" type="slidenum">
              <a:rPr lang="en-US" smtClean="0"/>
              <a:t>‹#›</a:t>
            </a:fld>
            <a:endParaRPr lang="en-US"/>
          </a:p>
        </p:txBody>
      </p:sp>
    </p:spTree>
    <p:extLst>
      <p:ext uri="{BB962C8B-B14F-4D97-AF65-F5344CB8AC3E}">
        <p14:creationId xmlns:p14="http://schemas.microsoft.com/office/powerpoint/2010/main" val="8084621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A] IBV cover ">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2955687" y="3429000"/>
            <a:ext cx="10669389" cy="1524000"/>
          </a:xfrm>
        </p:spPr>
        <p:txBody>
          <a:bodyPr/>
          <a:lstStyle>
            <a:lvl1pPr>
              <a:defRPr sz="7333">
                <a:solidFill>
                  <a:schemeClr val="tx1"/>
                </a:solidFill>
              </a:defRPr>
            </a:lvl1pPr>
          </a:lstStyle>
          <a:p>
            <a:r>
              <a:rPr lang="en-US" dirty="0"/>
              <a:t>Click to type report title</a:t>
            </a:r>
          </a:p>
        </p:txBody>
      </p:sp>
      <p:sp>
        <p:nvSpPr>
          <p:cNvPr id="7" name="Picture Placeholder"/>
          <p:cNvSpPr>
            <a:spLocks noGrp="1" noChangeAspect="1"/>
          </p:cNvSpPr>
          <p:nvPr>
            <p:ph type="pic" sz="quarter" idx="14" hasCustomPrompt="1"/>
          </p:nvPr>
        </p:nvSpPr>
        <p:spPr>
          <a:xfrm>
            <a:off x="762099" y="761995"/>
            <a:ext cx="10898019" cy="12264250"/>
          </a:xfrm>
        </p:spPr>
        <p:txBody>
          <a:bodyPr lIns="91440" tIns="91440" rIns="91440" bIns="91440" anchor="ctr"/>
          <a:lstStyle>
            <a:lvl1pPr algn="ctr">
              <a:defRPr sz="2000">
                <a:solidFill>
                  <a:schemeClr val="accent6"/>
                </a:solidFill>
              </a:defRPr>
            </a:lvl1pPr>
          </a:lstStyle>
          <a:p>
            <a:r>
              <a:rPr lang="en-US" dirty="0"/>
              <a:t>Click icon to add picture</a:t>
            </a:r>
            <a:br>
              <a:rPr lang="en-US" dirty="0"/>
            </a:br>
            <a:r>
              <a:rPr lang="en-US" dirty="0"/>
              <a:t>For optimal results use IBV optimized images tailored to this space https://ibm.box.com/s/o90abqtdne6u89uouh42h0et7pg0hc4q</a:t>
            </a:r>
          </a:p>
        </p:txBody>
      </p:sp>
      <p:sp>
        <p:nvSpPr>
          <p:cNvPr id="8" name="Text Placeholder"/>
          <p:cNvSpPr>
            <a:spLocks noGrp="1"/>
          </p:cNvSpPr>
          <p:nvPr>
            <p:ph type="body" sz="quarter" idx="13" hasCustomPrompt="1"/>
          </p:nvPr>
        </p:nvSpPr>
        <p:spPr>
          <a:xfrm>
            <a:off x="12955687" y="4191000"/>
            <a:ext cx="10669389" cy="2540000"/>
          </a:xfrm>
        </p:spPr>
        <p:txBody>
          <a:bodyPr tIns="320040"/>
          <a:lstStyle>
            <a:lvl1pPr>
              <a:defRPr b="0" i="0">
                <a:solidFill>
                  <a:schemeClr val="tx1"/>
                </a:solidFill>
                <a:latin typeface="IBM Plex Sans" panose="020B050305020300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secondary title</a:t>
            </a:r>
          </a:p>
        </p:txBody>
      </p:sp>
      <p:sp>
        <p:nvSpPr>
          <p:cNvPr id="3" name="TextBox 2">
            <a:extLst>
              <a:ext uri="{FF2B5EF4-FFF2-40B4-BE49-F238E27FC236}">
                <a16:creationId xmlns:a16="http://schemas.microsoft.com/office/drawing/2014/main" id="{49FD84D7-0727-CC41-46F5-C0B657565C23}"/>
              </a:ext>
            </a:extLst>
          </p:cNvPr>
          <p:cNvSpPr txBox="1"/>
          <p:nvPr userDrawn="1"/>
        </p:nvSpPr>
        <p:spPr>
          <a:xfrm>
            <a:off x="12955688" y="701041"/>
            <a:ext cx="5155376" cy="718017"/>
          </a:xfrm>
          <a:prstGeom prst="rect">
            <a:avLst/>
          </a:prstGeom>
          <a:noFill/>
        </p:spPr>
        <p:txBody>
          <a:bodyPr wrap="square" lIns="0" tIns="0" rIns="0" bIns="0" rtlCol="0">
            <a:spAutoFit/>
          </a:bodyPr>
          <a:lstStyle/>
          <a:p>
            <a:pPr algn="l">
              <a:spcBef>
                <a:spcPts val="3000"/>
              </a:spcBef>
            </a:pPr>
            <a:r>
              <a:rPr lang="en-US" sz="2333" dirty="0">
                <a:solidFill>
                  <a:schemeClr val="tx1"/>
                </a:solidFill>
                <a:latin typeface="+mn-lt"/>
                <a:ea typeface="IBM Plex Sans" charset="0"/>
                <a:cs typeface="IBM Plex Sans" charset="0"/>
              </a:rPr>
              <a:t>IBM </a:t>
            </a:r>
            <a:r>
              <a:rPr lang="en-US" sz="2333" dirty="0">
                <a:solidFill>
                  <a:schemeClr val="tx1"/>
                </a:solidFill>
                <a:latin typeface="IBM Plex Sans Medm" panose="020B0503050203000203" pitchFamily="34" charset="0"/>
                <a:ea typeface="IBM Plex Sans" charset="0"/>
                <a:cs typeface="IBM Plex Sans" charset="0"/>
              </a:rPr>
              <a:t>Institute for </a:t>
            </a:r>
            <a:br>
              <a:rPr lang="en-US" sz="2333" dirty="0">
                <a:solidFill>
                  <a:schemeClr val="tx1"/>
                </a:solidFill>
                <a:latin typeface="IBM Plex Sans Medm" panose="020B0503050203000203" pitchFamily="34" charset="0"/>
                <a:ea typeface="IBM Plex Sans" charset="0"/>
                <a:cs typeface="IBM Plex Sans" charset="0"/>
              </a:rPr>
            </a:br>
            <a:r>
              <a:rPr lang="en-US" sz="2333" dirty="0">
                <a:solidFill>
                  <a:schemeClr val="tx1"/>
                </a:solidFill>
                <a:latin typeface="IBM Plex Sans Medm" panose="020B0503050203000203" pitchFamily="34" charset="0"/>
                <a:ea typeface="IBM Plex Sans" charset="0"/>
                <a:cs typeface="IBM Plex Sans" charset="0"/>
              </a:rPr>
              <a:t>Business Value</a:t>
            </a:r>
          </a:p>
        </p:txBody>
      </p:sp>
      <p:pic>
        <p:nvPicPr>
          <p:cNvPr id="4" name="Picture 3">
            <a:extLst>
              <a:ext uri="{FF2B5EF4-FFF2-40B4-BE49-F238E27FC236}">
                <a16:creationId xmlns:a16="http://schemas.microsoft.com/office/drawing/2014/main" id="{83CDCBDE-3107-4303-9E28-1DC46888B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55688" y="12496800"/>
            <a:ext cx="1396600" cy="563880"/>
          </a:xfrm>
          <a:prstGeom prst="rect">
            <a:avLst/>
          </a:prstGeom>
        </p:spPr>
      </p:pic>
    </p:spTree>
    <p:extLst>
      <p:ext uri="{BB962C8B-B14F-4D97-AF65-F5344CB8AC3E}">
        <p14:creationId xmlns:p14="http://schemas.microsoft.com/office/powerpoint/2010/main" val="30352659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 IBM cover">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7D9F6AB-3550-C963-1A89-285914A781BA}"/>
              </a:ext>
            </a:extLst>
          </p:cNvPr>
          <p:cNvSpPr txBox="1"/>
          <p:nvPr userDrawn="1"/>
        </p:nvSpPr>
        <p:spPr>
          <a:xfrm>
            <a:off x="762100" y="12710161"/>
            <a:ext cx="5917475" cy="718017"/>
          </a:xfrm>
          <a:prstGeom prst="rect">
            <a:avLst/>
          </a:prstGeom>
          <a:noFill/>
        </p:spPr>
        <p:txBody>
          <a:bodyPr wrap="square" lIns="0" tIns="0" rIns="0" bIns="0" rtlCol="0">
            <a:spAutoFit/>
          </a:bodyPr>
          <a:lstStyle/>
          <a:p>
            <a:pPr algn="l">
              <a:spcBef>
                <a:spcPts val="3000"/>
              </a:spcBef>
            </a:pPr>
            <a:r>
              <a:rPr lang="en-US" sz="2333" dirty="0">
                <a:solidFill>
                  <a:schemeClr val="tx1"/>
                </a:solidFill>
                <a:latin typeface="+mn-lt"/>
                <a:ea typeface="IBM Plex Sans" charset="0"/>
                <a:cs typeface="IBM Plex Sans" charset="0"/>
              </a:rPr>
              <a:t>IBM </a:t>
            </a:r>
            <a:r>
              <a:rPr lang="en-US" sz="2333" dirty="0">
                <a:solidFill>
                  <a:schemeClr val="tx1"/>
                </a:solidFill>
                <a:latin typeface="IBM Plex Sans Medm" panose="020B0503050203000203" pitchFamily="34" charset="0"/>
                <a:ea typeface="IBM Plex Sans" charset="0"/>
                <a:cs typeface="IBM Plex Sans" charset="0"/>
              </a:rPr>
              <a:t>Institute for </a:t>
            </a:r>
            <a:br>
              <a:rPr lang="en-US" sz="2333" dirty="0">
                <a:solidFill>
                  <a:schemeClr val="tx1"/>
                </a:solidFill>
                <a:latin typeface="IBM Plex Sans Medm" panose="020B0503050203000203" pitchFamily="34" charset="0"/>
                <a:ea typeface="IBM Plex Sans" charset="0"/>
                <a:cs typeface="IBM Plex Sans" charset="0"/>
              </a:rPr>
            </a:br>
            <a:r>
              <a:rPr lang="en-US" sz="2333" dirty="0">
                <a:solidFill>
                  <a:schemeClr val="tx1"/>
                </a:solidFill>
                <a:latin typeface="IBM Plex Sans Medm" panose="020B0503050203000203" pitchFamily="34" charset="0"/>
                <a:ea typeface="IBM Plex Sans" charset="0"/>
                <a:cs typeface="IBM Plex Sans" charset="0"/>
              </a:rPr>
              <a:t>Business Value</a:t>
            </a:r>
          </a:p>
        </p:txBody>
      </p:sp>
      <p:pic>
        <p:nvPicPr>
          <p:cNvPr id="21" name="Picture 20">
            <a:extLst>
              <a:ext uri="{FF2B5EF4-FFF2-40B4-BE49-F238E27FC236}">
                <a16:creationId xmlns:a16="http://schemas.microsoft.com/office/drawing/2014/main" id="{B423F5C1-CB7D-172B-B046-4CA45D698E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27895" y="12715242"/>
            <a:ext cx="1396600" cy="563880"/>
          </a:xfrm>
          <a:prstGeom prst="rect">
            <a:avLst/>
          </a:prstGeom>
        </p:spPr>
      </p:pic>
      <p:sp>
        <p:nvSpPr>
          <p:cNvPr id="23" name="Title Placeholder">
            <a:extLst>
              <a:ext uri="{FF2B5EF4-FFF2-40B4-BE49-F238E27FC236}">
                <a16:creationId xmlns:a16="http://schemas.microsoft.com/office/drawing/2014/main" id="{3A393E1F-2B55-9FB9-04DD-E6FA0E2B61F0}"/>
              </a:ext>
            </a:extLst>
          </p:cNvPr>
          <p:cNvSpPr>
            <a:spLocks noGrp="1"/>
          </p:cNvSpPr>
          <p:nvPr>
            <p:ph type="title" hasCustomPrompt="1"/>
          </p:nvPr>
        </p:nvSpPr>
        <p:spPr>
          <a:xfrm>
            <a:off x="762100" y="762000"/>
            <a:ext cx="11050430" cy="4445000"/>
          </a:xfrm>
          <a:prstGeom prst="rect">
            <a:avLst/>
          </a:prstGeom>
        </p:spPr>
        <p:txBody>
          <a:bodyPr vert="horz" lIns="0" tIns="0" rIns="0" bIns="0" rtlCol="0" anchor="t">
            <a:noAutofit/>
          </a:bodyPr>
          <a:lstStyle/>
          <a:p>
            <a:r>
              <a:rPr lang="en-US" dirty="0"/>
              <a:t>Click to edit generic cover style, </a:t>
            </a:r>
            <a:r>
              <a:rPr lang="en-US" kern="0" dirty="0"/>
              <a:t>no </a:t>
            </a:r>
            <a:r>
              <a:rPr lang="en-US" kern="0"/>
              <a:t>image, 5-line </a:t>
            </a:r>
            <a:r>
              <a:rPr lang="en-US" kern="0" dirty="0"/>
              <a:t>maximum, sentence case</a:t>
            </a:r>
            <a:br>
              <a:rPr lang="en-US" dirty="0"/>
            </a:br>
            <a:r>
              <a:rPr lang="en-US" sz="6000" kern="0" dirty="0"/>
              <a:t>—</a:t>
            </a:r>
            <a:endParaRPr lang="en-US" dirty="0"/>
          </a:p>
        </p:txBody>
      </p:sp>
      <p:sp>
        <p:nvSpPr>
          <p:cNvPr id="24" name="Text Placeholder">
            <a:extLst>
              <a:ext uri="{FF2B5EF4-FFF2-40B4-BE49-F238E27FC236}">
                <a16:creationId xmlns:a16="http://schemas.microsoft.com/office/drawing/2014/main" id="{B7D608F2-8192-C941-4ED3-52A702E2837C}"/>
              </a:ext>
            </a:extLst>
          </p:cNvPr>
          <p:cNvSpPr>
            <a:spLocks noGrp="1"/>
          </p:cNvSpPr>
          <p:nvPr>
            <p:ph type="body" sz="quarter" idx="13" hasCustomPrompt="1"/>
          </p:nvPr>
        </p:nvSpPr>
        <p:spPr>
          <a:xfrm>
            <a:off x="762099" y="3683000"/>
            <a:ext cx="11050430" cy="2540000"/>
          </a:xfrm>
        </p:spPr>
        <p:txBody>
          <a:bodyPr tIns="137160"/>
          <a:lstStyle>
            <a:lvl1pPr>
              <a:defRPr b="0" i="0">
                <a:solidFill>
                  <a:schemeClr val="tx1"/>
                </a:solidFill>
                <a:latin typeface="IBM Plex Sans Light" panose="020B040305020300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name and job title (next line)</a:t>
            </a:r>
          </a:p>
        </p:txBody>
      </p:sp>
    </p:spTree>
    <p:extLst>
      <p:ext uri="{BB962C8B-B14F-4D97-AF65-F5344CB8AC3E}">
        <p14:creationId xmlns:p14="http://schemas.microsoft.com/office/powerpoint/2010/main" val="4382036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 IBV sign-off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DB1A2D-BC5D-C683-9CC9-CF66F57B134E}"/>
              </a:ext>
            </a:extLst>
          </p:cNvPr>
          <p:cNvSpPr txBox="1"/>
          <p:nvPr userDrawn="1"/>
        </p:nvSpPr>
        <p:spPr>
          <a:xfrm>
            <a:off x="9234850" y="5969001"/>
            <a:ext cx="5917475" cy="2590196"/>
          </a:xfrm>
          <a:prstGeom prst="rect">
            <a:avLst/>
          </a:prstGeom>
          <a:solidFill>
            <a:srgbClr val="DA1E28"/>
          </a:solidFill>
        </p:spPr>
        <p:txBody>
          <a:bodyPr wrap="square" lIns="0" tIns="0" rIns="0" bIns="0" rtlCol="0">
            <a:spAutoFit/>
          </a:bodyPr>
          <a:lstStyle/>
          <a:p>
            <a:pPr algn="l">
              <a:spcBef>
                <a:spcPts val="3000"/>
              </a:spcBef>
            </a:pPr>
            <a:r>
              <a:rPr lang="en-US" sz="2333" dirty="0">
                <a:solidFill>
                  <a:schemeClr val="tx1"/>
                </a:solidFill>
                <a:latin typeface="+mn-lt"/>
                <a:ea typeface="IBM Plex Sans" charset="0"/>
                <a:cs typeface="IBM Plex Sans" charset="0"/>
              </a:rPr>
              <a:t>IBM </a:t>
            </a:r>
            <a:r>
              <a:rPr lang="en-US" sz="2333" dirty="0">
                <a:solidFill>
                  <a:schemeClr val="tx1"/>
                </a:solidFill>
                <a:latin typeface="IBM Plex Sans Medm" panose="020B0503050203000203" pitchFamily="34" charset="0"/>
                <a:ea typeface="IBM Plex Sans" charset="0"/>
                <a:cs typeface="IBM Plex Sans" charset="0"/>
              </a:rPr>
              <a:t>Institute for Business Value</a:t>
            </a:r>
          </a:p>
          <a:p>
            <a:pPr algn="l">
              <a:spcBef>
                <a:spcPts val="3000"/>
              </a:spcBef>
            </a:pPr>
            <a:endParaRPr lang="en-US" sz="2333" dirty="0">
              <a:solidFill>
                <a:schemeClr val="tx1"/>
              </a:solidFill>
              <a:latin typeface="IBM Plex Sans Medm" panose="020B0503050203000203" pitchFamily="34" charset="0"/>
              <a:ea typeface="IBM Plex Sans" charset="0"/>
              <a:cs typeface="IBM Plex Sans" charset="0"/>
            </a:endParaRPr>
          </a:p>
          <a:p>
            <a:pPr algn="l">
              <a:spcBef>
                <a:spcPts val="3000"/>
              </a:spcBef>
            </a:pPr>
            <a:endParaRPr lang="en-US" sz="2333" dirty="0">
              <a:solidFill>
                <a:schemeClr val="tx1"/>
              </a:solidFill>
              <a:latin typeface="IBM Plex Sans Medm" panose="020B0503050203000203" pitchFamily="34" charset="0"/>
              <a:ea typeface="IBM Plex Sans" charset="0"/>
              <a:cs typeface="IBM Plex Sans" charset="0"/>
            </a:endParaRPr>
          </a:p>
          <a:p>
            <a:pPr algn="l">
              <a:spcBef>
                <a:spcPts val="3000"/>
              </a:spcBef>
            </a:pPr>
            <a:r>
              <a:rPr lang="en-US" sz="2333" dirty="0">
                <a:solidFill>
                  <a:schemeClr val="tx1"/>
                </a:solidFill>
                <a:latin typeface="IBM Plex Sans Medm" panose="020B0503050203000203" pitchFamily="34" charset="0"/>
                <a:ea typeface="IBM Plex Sans" charset="0"/>
                <a:cs typeface="IBM Plex Sans" charset="0"/>
              </a:rPr>
              <a:t>Placeholder for IBV </a:t>
            </a:r>
            <a:r>
              <a:rPr lang="en-US" sz="2333" dirty="0" err="1">
                <a:solidFill>
                  <a:schemeClr val="tx1"/>
                </a:solidFill>
                <a:latin typeface="IBM Plex Sans Medm" panose="020B0503050203000203" pitchFamily="34" charset="0"/>
                <a:ea typeface="IBM Plex Sans" charset="0"/>
                <a:cs typeface="IBM Plex Sans" charset="0"/>
              </a:rPr>
              <a:t>endslide</a:t>
            </a:r>
            <a:endParaRPr lang="en-US" sz="2333" dirty="0">
              <a:solidFill>
                <a:schemeClr val="tx1"/>
              </a:solidFill>
              <a:latin typeface="IBM Plex Sans Medm" panose="020B0503050203000203" pitchFamily="34" charset="0"/>
              <a:ea typeface="IBM Plex Sans" charset="0"/>
              <a:cs typeface="IBM Plex Sans" charset="0"/>
            </a:endParaRPr>
          </a:p>
        </p:txBody>
      </p:sp>
    </p:spTree>
    <p:extLst>
      <p:ext uri="{BB962C8B-B14F-4D97-AF65-F5344CB8AC3E}">
        <p14:creationId xmlns:p14="http://schemas.microsoft.com/office/powerpoint/2010/main" val="223993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 IBM signoff">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10463221" y="6167693"/>
            <a:ext cx="3460734" cy="1380618"/>
          </a:xfrm>
          <a:prstGeom prst="rect">
            <a:avLst/>
          </a:prstGeom>
        </p:spPr>
      </p:pic>
    </p:spTree>
    <p:extLst>
      <p:ext uri="{BB962C8B-B14F-4D97-AF65-F5344CB8AC3E}">
        <p14:creationId xmlns:p14="http://schemas.microsoft.com/office/powerpoint/2010/main" val="32618783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E] Copyright ">
    <p:bg>
      <p:bgPr>
        <a:solidFill>
          <a:srgbClr val="E0E0E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DEAA7D-E0C5-8B2C-9C8C-170A0E9A0E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79501" y="13106400"/>
            <a:ext cx="943653" cy="381000"/>
          </a:xfrm>
          <a:prstGeom prst="rect">
            <a:avLst/>
          </a:prstGeom>
        </p:spPr>
      </p:pic>
      <p:sp>
        <p:nvSpPr>
          <p:cNvPr id="6" name="TextBox 5">
            <a:extLst>
              <a:ext uri="{FF2B5EF4-FFF2-40B4-BE49-F238E27FC236}">
                <a16:creationId xmlns:a16="http://schemas.microsoft.com/office/drawing/2014/main" id="{1BCF09A0-1D39-95E6-A6A5-F827D8937BC2}"/>
              </a:ext>
            </a:extLst>
          </p:cNvPr>
          <p:cNvSpPr txBox="1"/>
          <p:nvPr userDrawn="1"/>
        </p:nvSpPr>
        <p:spPr>
          <a:xfrm>
            <a:off x="15241985" y="6858001"/>
            <a:ext cx="8383091" cy="5071388"/>
          </a:xfrm>
          <a:prstGeom prst="rect">
            <a:avLst/>
          </a:prstGeom>
          <a:noFill/>
        </p:spPr>
        <p:txBody>
          <a:bodyPr wrap="square" lIns="0" tIns="0" rIns="0" bIns="0" rtlCol="0">
            <a:spAutoFit/>
          </a:bodyPr>
          <a:lstStyle/>
          <a:p>
            <a:pPr>
              <a:lnSpc>
                <a:spcPct val="110000"/>
              </a:lnSpc>
            </a:pPr>
            <a:r>
              <a:rPr lang="en-US" sz="1500" dirty="0">
                <a:solidFill>
                  <a:srgbClr val="525252"/>
                </a:solidFill>
              </a:rPr>
              <a:t>© 2022 International Business Machines Corporation</a:t>
            </a:r>
          </a:p>
          <a:p>
            <a:pPr>
              <a:lnSpc>
                <a:spcPct val="110000"/>
              </a:lnSpc>
              <a:spcBef>
                <a:spcPts val="2000"/>
              </a:spcBef>
            </a:pPr>
            <a:r>
              <a:rPr lang="en-US" sz="1500" dirty="0">
                <a:solidFill>
                  <a:srgbClr val="525252"/>
                </a:solidFill>
              </a:rPr>
              <a:t>IBM and the IBM logo are trademarks of IBM Corporation, registered in many jurisdictions worldwide. Other product and service names might be trademarks of IBM or other companies. </a:t>
            </a:r>
            <a:br>
              <a:rPr lang="en-US" sz="1500" dirty="0">
                <a:solidFill>
                  <a:srgbClr val="525252"/>
                </a:solidFill>
              </a:rPr>
            </a:br>
            <a:r>
              <a:rPr lang="en-US" sz="1500" dirty="0">
                <a:solidFill>
                  <a:srgbClr val="525252"/>
                </a:solidFill>
              </a:rPr>
              <a:t>A current list of IBM trademarks is available on  ibm.com/trademark.</a:t>
            </a:r>
          </a:p>
          <a:p>
            <a:pPr>
              <a:lnSpc>
                <a:spcPct val="110000"/>
              </a:lnSpc>
              <a:spcBef>
                <a:spcPts val="2000"/>
              </a:spcBef>
            </a:pPr>
            <a:r>
              <a:rPr lang="en-US" sz="1500" dirty="0">
                <a:solidFill>
                  <a:srgbClr val="525252"/>
                </a:solidFill>
              </a:rPr>
              <a:t>This document is current as of the initial date of publication and may be changed by IBM at any time. Statements regarding IBM’s future direction and intent are subject to change or withdrawal without notice, and represent goals and objectives only. THIS DOCUMENT IS DISTRIBUTED “AS IS” WITHOUT ANY WARRANTY, EXPRESS OR IMPLIED. IN NO EVENT SHALL IBM BE LIABLE FOR ANY DAMAGE ARISING FROM THE USE OF THIS INFORMATION, INCLUDING BUT NOT LIMITED TO, LOSS OF DATA, BUSINESS INTERRUPTION, LOSS OF PROFIT OR LOSS OF OPPORTUNITY.</a:t>
            </a:r>
          </a:p>
          <a:p>
            <a:pPr>
              <a:lnSpc>
                <a:spcPct val="110000"/>
              </a:lnSpc>
              <a:spcBef>
                <a:spcPts val="2000"/>
              </a:spcBef>
            </a:pPr>
            <a:r>
              <a:rPr lang="en-US" sz="1500" dirty="0">
                <a:solidFill>
                  <a:srgbClr val="525252"/>
                </a:solidFill>
                <a:effectLst/>
              </a:rPr>
              <a:t>Client examples are presented as illustrations of how those clients have used IBM products and </a:t>
            </a:r>
            <a:br>
              <a:rPr lang="en-US" sz="1500" dirty="0">
                <a:solidFill>
                  <a:srgbClr val="525252"/>
                </a:solidFill>
                <a:effectLst/>
              </a:rPr>
            </a:br>
            <a:r>
              <a:rPr lang="en-US" sz="1500" dirty="0">
                <a:solidFill>
                  <a:srgbClr val="525252"/>
                </a:solidFill>
                <a:effectLst/>
              </a:rPr>
              <a:t>the results they may have achieved. Actual performance, cost, savings or other results in other operating environments may vary. Not all offerings are available in every country in which IBM operates. It is the user’s responsibility to evaluate and verify the operation of any other products </a:t>
            </a:r>
            <a:br>
              <a:rPr lang="en-US" sz="1500" dirty="0">
                <a:solidFill>
                  <a:srgbClr val="525252"/>
                </a:solidFill>
                <a:effectLst/>
              </a:rPr>
            </a:br>
            <a:r>
              <a:rPr lang="en-US" sz="1500" dirty="0">
                <a:solidFill>
                  <a:srgbClr val="525252"/>
                </a:solidFill>
                <a:effectLst/>
              </a:rPr>
              <a:t>or programs with IBM products and programs.</a:t>
            </a:r>
            <a:r>
              <a:rPr lang="en-US" sz="1500" dirty="0">
                <a:solidFill>
                  <a:srgbClr val="525252"/>
                </a:solidFill>
              </a:rPr>
              <a:t> </a:t>
            </a:r>
            <a:r>
              <a:rPr lang="en-US" sz="1500" dirty="0">
                <a:solidFill>
                  <a:srgbClr val="525252"/>
                </a:solidFill>
                <a:effectLst/>
              </a:rPr>
              <a:t>The client is responsible for ensuring compliance with laws and regulations applicable to it. IBM does not provide legal advice or represent or warrant that its services or products will ensure that the client is in compliance with any law or regulation.</a:t>
            </a:r>
            <a:endParaRPr lang="en-US" sz="1500" dirty="0">
              <a:solidFill>
                <a:srgbClr val="525252"/>
              </a:solidFill>
            </a:endParaRPr>
          </a:p>
        </p:txBody>
      </p:sp>
      <p:sp>
        <p:nvSpPr>
          <p:cNvPr id="5" name="Picture Placeholder">
            <a:extLst>
              <a:ext uri="{FF2B5EF4-FFF2-40B4-BE49-F238E27FC236}">
                <a16:creationId xmlns:a16="http://schemas.microsoft.com/office/drawing/2014/main" id="{64FE5A8E-9066-3CB8-7A3E-3584CEB12275}"/>
              </a:ext>
            </a:extLst>
          </p:cNvPr>
          <p:cNvSpPr>
            <a:spLocks noGrp="1" noChangeAspect="1"/>
          </p:cNvSpPr>
          <p:nvPr>
            <p:ph type="pic" sz="quarter" idx="14"/>
          </p:nvPr>
        </p:nvSpPr>
        <p:spPr>
          <a:xfrm>
            <a:off x="762099" y="761995"/>
            <a:ext cx="10898019" cy="12264250"/>
          </a:xfrm>
        </p:spPr>
        <p:txBody>
          <a:bodyPr lIns="91440" tIns="91440" rIns="91440" bIns="91440" anchor="ctr"/>
          <a:lstStyle>
            <a:lvl1pPr algn="ctr">
              <a:defRPr sz="2000">
                <a:solidFill>
                  <a:schemeClr val="accent6"/>
                </a:solidFill>
              </a:defRPr>
            </a:lvl1pPr>
          </a:lstStyle>
          <a:p>
            <a:r>
              <a:rPr lang="en-US" dirty="0"/>
              <a:t>Click icon to add picture</a:t>
            </a:r>
          </a:p>
          <a:p>
            <a:br>
              <a:rPr lang="en-US" dirty="0"/>
            </a:br>
            <a:r>
              <a:rPr lang="en-US" dirty="0"/>
              <a:t>For optimal results use IBV optimized images tailored to this space https://ibm.box.com/s/o90abqtdne6u89uouh42h0et7pg0hc4q</a:t>
            </a:r>
          </a:p>
        </p:txBody>
      </p:sp>
    </p:spTree>
    <p:extLst>
      <p:ext uri="{BB962C8B-B14F-4D97-AF65-F5344CB8AC3E}">
        <p14:creationId xmlns:p14="http://schemas.microsoft.com/office/powerpoint/2010/main" val="17778135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_2-9_Title and Content">
    <p:bg>
      <p:bgPr>
        <a:solidFill>
          <a:schemeClr val="tx1"/>
        </a:solidFill>
        <a:effectLst/>
      </p:bgPr>
    </p:bg>
    <p:spTree>
      <p:nvGrpSpPr>
        <p:cNvPr id="1" name=""/>
        <p:cNvGrpSpPr/>
        <p:nvPr/>
      </p:nvGrpSpPr>
      <p:grpSpPr>
        <a:xfrm>
          <a:off x="0" y="0"/>
          <a:ext cx="0" cy="0"/>
          <a:chOff x="0" y="0"/>
          <a:chExt cx="0" cy="0"/>
        </a:xfrm>
      </p:grpSpPr>
      <p:sp>
        <p:nvSpPr>
          <p:cNvPr id="7" name="Content Placeholder 2"/>
          <p:cNvSpPr>
            <a:spLocks noGrp="1"/>
          </p:cNvSpPr>
          <p:nvPr>
            <p:ph idx="10"/>
          </p:nvPr>
        </p:nvSpPr>
        <p:spPr>
          <a:xfrm>
            <a:off x="12574637" y="3429002"/>
            <a:ext cx="10974229" cy="8763000"/>
          </a:xfrm>
          <a:prstGeom prst="rect">
            <a:avLst/>
          </a:prstGeom>
        </p:spPr>
        <p:txBody>
          <a:bodyPr tIns="0">
            <a:noAutofit/>
          </a:bodyPr>
          <a:lstStyle>
            <a:lvl1pPr>
              <a:defRPr>
                <a:latin typeface="IBM Plex Sans" charset="0"/>
                <a:ea typeface="IBM Plex Sans" charset="0"/>
                <a:cs typeface="IBM Plex Sans" charset="0"/>
              </a:defRPr>
            </a:lvl1pPr>
            <a:lvl2pPr>
              <a:defRPr>
                <a:latin typeface="IBM Plex Sans" charset="0"/>
                <a:ea typeface="IBM Plex Sans" charset="0"/>
                <a:cs typeface="IBM Plex Sans" charset="0"/>
              </a:defRPr>
            </a:lvl2pPr>
            <a:lvl3pPr>
              <a:defRPr>
                <a:latin typeface="IBM Plex Sans" charset="0"/>
                <a:ea typeface="IBM Plex Sans" charset="0"/>
                <a:cs typeface="IBM Plex Sans" charset="0"/>
              </a:defRPr>
            </a:lvl3pPr>
            <a:lvl4pPr>
              <a:defRPr>
                <a:latin typeface="IBM Plex Sans" charset="0"/>
                <a:ea typeface="IBM Plex Sans" charset="0"/>
                <a:cs typeface="IBM Plex Sans" charset="0"/>
              </a:defRPr>
            </a:lvl4pPr>
            <a:lvl5pPr>
              <a:defRPr>
                <a:latin typeface="IBM Plex Sans" charset="0"/>
                <a:ea typeface="IBM Plex Sans" charset="0"/>
                <a:cs typeface="IBM Plex Sans"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grpSp>
        <p:nvGrpSpPr>
          <p:cNvPr id="12" name="Group 11"/>
          <p:cNvGrpSpPr/>
          <p:nvPr userDrawn="1"/>
        </p:nvGrpSpPr>
        <p:grpSpPr>
          <a:xfrm>
            <a:off x="1524198" y="13166096"/>
            <a:ext cx="4522839" cy="367618"/>
            <a:chOff x="914400" y="7899655"/>
            <a:chExt cx="2713350" cy="220571"/>
          </a:xfrm>
        </p:grpSpPr>
        <p:sp>
          <p:nvSpPr>
            <p:cNvPr id="13" name="Footer Placeholder 3"/>
            <p:cNvSpPr txBox="1">
              <a:spLocks/>
            </p:cNvSpPr>
            <p:nvPr userDrawn="1"/>
          </p:nvSpPr>
          <p:spPr>
            <a:xfrm>
              <a:off x="914400" y="7900416"/>
              <a:ext cx="2284416" cy="219051"/>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330" b="0" i="0" dirty="0">
                  <a:latin typeface="IBM Plex Sans" charset="0"/>
                  <a:ea typeface="IBM Plex Sans" charset="0"/>
                  <a:cs typeface="IBM Plex Sans" charset="0"/>
                </a:rPr>
                <a:t>©</a:t>
              </a:r>
              <a:r>
                <a:rPr lang="en-US" sz="667" b="0" i="0" dirty="0">
                  <a:latin typeface="IBM Plex Sans" charset="0"/>
                  <a:ea typeface="IBM Plex Sans" charset="0"/>
                  <a:cs typeface="IBM Plex Sans" charset="0"/>
                </a:rPr>
                <a:t> </a:t>
              </a:r>
              <a:r>
                <a:rPr lang="en-US" sz="1330" b="0" i="0" dirty="0">
                  <a:latin typeface="IBM Plex Sans" charset="0"/>
                  <a:ea typeface="IBM Plex Sans" charset="0"/>
                  <a:cs typeface="IBM Plex Sans" charset="0"/>
                </a:rPr>
                <a:t>2022 IBM Corporation</a:t>
              </a:r>
              <a:r>
                <a:rPr lang="en-US" sz="1330" b="0" i="0" baseline="0" dirty="0">
                  <a:latin typeface="IBM Plex Sans" charset="0"/>
                  <a:ea typeface="IBM Plex Sans" charset="0"/>
                  <a:cs typeface="IBM Plex Sans" charset="0"/>
                </a:rPr>
                <a:t>              </a:t>
              </a:r>
              <a:r>
                <a:rPr lang="en-US" sz="1330" b="0" i="0" dirty="0">
                  <a:latin typeface="IBM Plex Sans" charset="0"/>
                  <a:ea typeface="IBM Plex Sans" charset="0"/>
                  <a:cs typeface="IBM Plex Sans" charset="0"/>
                </a:rPr>
                <a:t> </a:t>
              </a:r>
            </a:p>
          </p:txBody>
        </p:sp>
        <p:sp>
          <p:nvSpPr>
            <p:cNvPr id="14" name="Date Placeholder 2"/>
            <p:cNvSpPr txBox="1">
              <a:spLocks/>
            </p:cNvSpPr>
            <p:nvPr userDrawn="1"/>
          </p:nvSpPr>
          <p:spPr>
            <a:xfrm>
              <a:off x="2256150" y="7899655"/>
              <a:ext cx="1371600" cy="220571"/>
            </a:xfrm>
            <a:prstGeom prst="rect">
              <a:avLst/>
            </a:prstGeom>
          </p:spPr>
          <p:txBody>
            <a:bodyPr lIns="0" tIns="0" rIns="0" bIns="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fontAlgn="auto">
                <a:spcBef>
                  <a:spcPts val="0"/>
                </a:spcBef>
                <a:spcAft>
                  <a:spcPts val="0"/>
                </a:spcAft>
                <a:tabLst/>
                <a:defRPr/>
              </a:pPr>
              <a:r>
                <a:rPr lang="en-US" sz="1330" b="0" i="0" dirty="0">
                  <a:solidFill>
                    <a:schemeClr val="bg2">
                      <a:alpha val="60000"/>
                    </a:schemeClr>
                  </a:solidFill>
                  <a:latin typeface="IBM Plex Sans" charset="0"/>
                  <a:ea typeface="IBM Plex Sans" charset="0"/>
                  <a:cs typeface="IBM Plex Sans" charset="0"/>
                </a:rPr>
                <a:t> </a:t>
              </a:r>
              <a:fld id="{7C9968D1-C8E5-4FE3-AED4-7D4518C301B3}" type="datetime3">
                <a:rPr lang="en-US" sz="1330" b="0" i="0" smtClean="0">
                  <a:solidFill>
                    <a:schemeClr val="bg2">
                      <a:alpha val="60000"/>
                    </a:schemeClr>
                  </a:solidFill>
                  <a:latin typeface="IBM Plex Sans" charset="0"/>
                  <a:ea typeface="IBM Plex Sans" charset="0"/>
                  <a:cs typeface="IBM Plex Sans" charset="0"/>
                </a:rPr>
                <a:pPr marL="0" indent="0" fontAlgn="auto">
                  <a:spcBef>
                    <a:spcPts val="0"/>
                  </a:spcBef>
                  <a:spcAft>
                    <a:spcPts val="0"/>
                  </a:spcAft>
                  <a:tabLst/>
                  <a:defRPr/>
                </a:pPr>
                <a:t>20 June 2024</a:t>
              </a:fld>
              <a:endParaRPr lang="en-US" sz="1330" b="0" i="0" dirty="0">
                <a:solidFill>
                  <a:schemeClr val="bg2">
                    <a:alpha val="60000"/>
                  </a:schemeClr>
                </a:solidFill>
                <a:latin typeface="IBM Plex Sans" charset="0"/>
                <a:ea typeface="IBM Plex Sans" charset="0"/>
                <a:cs typeface="IBM Plex Sans" charset="0"/>
              </a:endParaRPr>
            </a:p>
          </p:txBody>
        </p:sp>
      </p:grpSp>
      <p:sp>
        <p:nvSpPr>
          <p:cNvPr id="16" name="Slide Number Placeholder 2"/>
          <p:cNvSpPr txBox="1">
            <a:spLocks/>
          </p:cNvSpPr>
          <p:nvPr userDrawn="1"/>
        </p:nvSpPr>
        <p:spPr>
          <a:xfrm>
            <a:off x="758197" y="13156320"/>
            <a:ext cx="546534" cy="365083"/>
          </a:xfrm>
          <a:prstGeom prst="rect">
            <a:avLst/>
          </a:prstGeom>
        </p:spPr>
        <p:txBody>
          <a:bodyPr lIns="0" tIns="0" rIns="0" bIns="0" anchor="ctr"/>
          <a:lstStyle>
            <a:defPPr>
              <a:defRPr lang="en-US"/>
            </a:defPPr>
            <a:lvl1pPr marL="0" algn="l" defTabSz="685800" rtl="0" eaLnBrk="1" latinLnBrk="0" hangingPunct="1">
              <a:defRPr sz="135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3FD999D4-B456-9943-89B7-30D56181CE18}" type="slidenum">
              <a:rPr lang="en-US" sz="1333" b="0" i="0" smtClean="0">
                <a:solidFill>
                  <a:schemeClr val="bg2"/>
                </a:solidFill>
                <a:latin typeface="IBM Plex Sans" charset="0"/>
                <a:ea typeface="IBM Plex Sans" charset="0"/>
                <a:cs typeface="IBM Plex Sans" charset="0"/>
              </a:rPr>
              <a:pPr algn="l"/>
              <a:t>‹#›</a:t>
            </a:fld>
            <a:endParaRPr lang="en-US" sz="1333" b="0" i="0" dirty="0">
              <a:solidFill>
                <a:schemeClr val="bg2"/>
              </a:solidFill>
              <a:latin typeface="IBM Plex Sans" charset="0"/>
              <a:ea typeface="IBM Plex Sans" charset="0"/>
              <a:cs typeface="IBM Plex Sans" charset="0"/>
            </a:endParaRPr>
          </a:p>
        </p:txBody>
      </p:sp>
      <p:sp>
        <p:nvSpPr>
          <p:cNvPr id="4" name="Rectangle 3"/>
          <p:cNvSpPr/>
          <p:nvPr userDrawn="1"/>
        </p:nvSpPr>
        <p:spPr>
          <a:xfrm>
            <a:off x="6090190" y="0"/>
            <a:ext cx="18296985" cy="13716000"/>
          </a:xfrm>
          <a:prstGeom prst="rect">
            <a:avLst/>
          </a:prstGeom>
          <a:solidFill>
            <a:srgbClr val="E5F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2400" tIns="76200" rIns="152400" bIns="76200" numCol="1" spcCol="0" rtlCol="0" fromWordArt="0" anchor="ctr" anchorCtr="0" forceAA="0" compatLnSpc="1">
            <a:prstTxWarp prst="textNoShape">
              <a:avLst/>
            </a:prstTxWarp>
            <a:noAutofit/>
          </a:bodyPr>
          <a:lstStyle/>
          <a:p>
            <a:pPr algn="ctr"/>
            <a:endParaRPr lang="en-US" sz="2250" dirty="0"/>
          </a:p>
        </p:txBody>
      </p:sp>
      <p:sp>
        <p:nvSpPr>
          <p:cNvPr id="18" name="Footer Placeholder 3"/>
          <p:cNvSpPr txBox="1">
            <a:spLocks/>
          </p:cNvSpPr>
          <p:nvPr userDrawn="1"/>
        </p:nvSpPr>
        <p:spPr>
          <a:xfrm>
            <a:off x="6477843" y="13167363"/>
            <a:ext cx="3807856" cy="365085"/>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330" b="0" i="0" dirty="0">
                <a:solidFill>
                  <a:schemeClr val="bg2">
                    <a:alpha val="60000"/>
                  </a:schemeClr>
                </a:solidFill>
                <a:latin typeface="IBM Plex Sans" charset="0"/>
                <a:ea typeface="IBM Plex Sans" charset="0"/>
                <a:cs typeface="IBM Plex Sans" charset="0"/>
              </a:rPr>
              <a:t>IBM Institute for Business Value</a:t>
            </a:r>
          </a:p>
        </p:txBody>
      </p:sp>
      <p:pic>
        <p:nvPicPr>
          <p:cNvPr id="15" name="Picture 14">
            <a:extLst>
              <a:ext uri="{FF2B5EF4-FFF2-40B4-BE49-F238E27FC236}">
                <a16:creationId xmlns:a16="http://schemas.microsoft.com/office/drawing/2014/main" id="{F69B6F4C-4EBA-9A48-B1DB-171544449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79501" y="13106400"/>
            <a:ext cx="943653" cy="381000"/>
          </a:xfrm>
          <a:prstGeom prst="rect">
            <a:avLst/>
          </a:prstGeom>
        </p:spPr>
      </p:pic>
      <p:sp>
        <p:nvSpPr>
          <p:cNvPr id="19" name="TextBox 18">
            <a:extLst>
              <a:ext uri="{FF2B5EF4-FFF2-40B4-BE49-F238E27FC236}">
                <a16:creationId xmlns:a16="http://schemas.microsoft.com/office/drawing/2014/main" id="{69733CA2-F259-C24A-BC11-9C00EB5CEC7B}"/>
              </a:ext>
            </a:extLst>
          </p:cNvPr>
          <p:cNvSpPr txBox="1"/>
          <p:nvPr userDrawn="1"/>
        </p:nvSpPr>
        <p:spPr>
          <a:xfrm>
            <a:off x="766063" y="13304520"/>
            <a:ext cx="758135" cy="426720"/>
          </a:xfrm>
          <a:prstGeom prst="rect">
            <a:avLst/>
          </a:prstGeom>
          <a:noFill/>
        </p:spPr>
        <p:txBody>
          <a:bodyPr wrap="square" lIns="0" tIns="0" rIns="0" bIns="0" rtlCol="0">
            <a:noAutofit/>
          </a:bodyPr>
          <a:lstStyle/>
          <a:p>
            <a:pPr algn="l">
              <a:lnSpc>
                <a:spcPct val="110000"/>
              </a:lnSpc>
              <a:spcBef>
                <a:spcPts val="3000"/>
              </a:spcBef>
            </a:pPr>
            <a:fld id="{5703191B-A4A8-4141-A229-4AAA1EA5695E}" type="slidenum">
              <a:rPr lang="en-US" sz="1333" b="0" i="0" smtClean="0">
                <a:solidFill>
                  <a:schemeClr val="bg1"/>
                </a:solidFill>
                <a:latin typeface="IBM Plex Sans Medm" panose="020B0503050203000203" pitchFamily="34" charset="0"/>
                <a:ea typeface="IBM Plex Sans" charset="0"/>
                <a:cs typeface="IBM Plex Sans" charset="0"/>
              </a:rPr>
              <a:pPr algn="l">
                <a:lnSpc>
                  <a:spcPct val="110000"/>
                </a:lnSpc>
                <a:spcBef>
                  <a:spcPts val="3000"/>
                </a:spcBef>
              </a:pPr>
              <a:t>‹#›</a:t>
            </a:fld>
            <a:endParaRPr lang="en-US" sz="1333" b="0" i="0" dirty="0">
              <a:solidFill>
                <a:schemeClr val="bg1"/>
              </a:solidFill>
              <a:latin typeface="IBM Plex Sans Medm" panose="020B0503050203000203" pitchFamily="34" charset="0"/>
              <a:ea typeface="IBM Plex Sans" charset="0"/>
              <a:cs typeface="IBM Plex Sans" charset="0"/>
            </a:endParaRPr>
          </a:p>
        </p:txBody>
      </p:sp>
      <p:sp>
        <p:nvSpPr>
          <p:cNvPr id="21" name="Footer Placeholder 3">
            <a:extLst>
              <a:ext uri="{FF2B5EF4-FFF2-40B4-BE49-F238E27FC236}">
                <a16:creationId xmlns:a16="http://schemas.microsoft.com/office/drawing/2014/main" id="{9CA504D4-9B7D-FD4D-8DFC-6FE265DBEAD0}"/>
              </a:ext>
            </a:extLst>
          </p:cNvPr>
          <p:cNvSpPr txBox="1">
            <a:spLocks/>
          </p:cNvSpPr>
          <p:nvPr userDrawn="1"/>
        </p:nvSpPr>
        <p:spPr>
          <a:xfrm>
            <a:off x="1524198" y="13245921"/>
            <a:ext cx="3807856" cy="365085"/>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333" b="0" i="0" dirty="0">
                <a:solidFill>
                  <a:schemeClr val="bg1"/>
                </a:solidFill>
                <a:latin typeface="IBM Plex Sans Light" panose="020B0403050203000203" pitchFamily="34" charset="0"/>
                <a:ea typeface="IBM Plex Sans" charset="0"/>
                <a:cs typeface="IBM Plex Sans" charset="0"/>
              </a:rPr>
              <a:t>IBM </a:t>
            </a:r>
            <a:r>
              <a:rPr lang="en-US" sz="1333" b="0" i="0" dirty="0">
                <a:solidFill>
                  <a:schemeClr val="bg1"/>
                </a:solidFill>
                <a:latin typeface="IBM Plex Sans" panose="020B0503050203000203" pitchFamily="34" charset="0"/>
                <a:ea typeface="IBM Plex Sans" charset="0"/>
                <a:cs typeface="IBM Plex Sans" charset="0"/>
              </a:rPr>
              <a:t>Institute for Business Value</a:t>
            </a:r>
          </a:p>
        </p:txBody>
      </p:sp>
    </p:spTree>
    <p:extLst>
      <p:ext uri="{BB962C8B-B14F-4D97-AF65-F5344CB8AC3E}">
        <p14:creationId xmlns:p14="http://schemas.microsoft.com/office/powerpoint/2010/main" val="313342371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4675" y="569913"/>
            <a:ext cx="4953000" cy="4573587"/>
          </a:xfrm>
        </p:spPr>
        <p:txBody>
          <a:bodyPr/>
          <a:lstStyle>
            <a:lvl1pPr>
              <a:lnSpc>
                <a:spcPct val="10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B084A615-A6A2-86F8-03A2-CEF572275C38}"/>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SKO1 / Copyright © 2024 IBM</a:t>
            </a:r>
            <a:endParaRPr lang="en-US" dirty="0"/>
          </a:p>
        </p:txBody>
      </p:sp>
    </p:spTree>
    <p:extLst>
      <p:ext uri="{BB962C8B-B14F-4D97-AF65-F5344CB8AC3E}">
        <p14:creationId xmlns:p14="http://schemas.microsoft.com/office/powerpoint/2010/main" val="2204956051"/>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6288087"/>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76072" y="12088368"/>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71501" y="12084739"/>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8" name="Picture 7" descr="IBM 8-bar logo">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404998109"/>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descr="Blue 10 full slide background ">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76072" y="12088368"/>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71501" y="12084739"/>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4" name="Picture 3" descr="IBM 8-bar logo">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395916992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a:lvl1pPr>
          </a:lstStyle>
          <a:p>
            <a:r>
              <a:rPr lang="en-GB"/>
              <a:t>Click to edit Master title style</a:t>
            </a:r>
            <a:endParaRPr lang="en-US" dirty="0"/>
          </a:p>
        </p:txBody>
      </p:sp>
      <p:pic>
        <p:nvPicPr>
          <p:cNvPr id="3" name="Picture 2" descr="IBM 8-bar logo">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2234711335"/>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4573587"/>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8" cy="762000"/>
          </a:xfrm>
        </p:spPr>
        <p:txBody>
          <a:bodyPr anchor="b"/>
          <a:lstStyle>
            <a:lvl1pPr>
              <a:lnSpc>
                <a:spcPct val="110000"/>
              </a:lnSpc>
              <a:spcBef>
                <a:spcPts val="0"/>
              </a:spcBef>
              <a:defRPr sz="2800">
                <a:solidFill>
                  <a:schemeClr val="tx1"/>
                </a:solidFill>
              </a:defRPr>
            </a:lvl1pPr>
          </a:lstStyle>
          <a:p>
            <a:pPr lvl="0"/>
            <a:r>
              <a:rPr lang="en-GB"/>
              <a:t>Click to edit Master text styles</a:t>
            </a:r>
          </a:p>
        </p:txBody>
      </p:sp>
      <p:pic>
        <p:nvPicPr>
          <p:cNvPr id="3" name="Picture 2" descr="IBM 8-bar logo">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679843784"/>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384048"/>
            <a:ext cx="10101072" cy="10479087"/>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a:t>Place imagery here</a:t>
            </a:r>
          </a:p>
        </p:txBody>
      </p:sp>
      <p:pic>
        <p:nvPicPr>
          <p:cNvPr id="9" name="Picture 8" descr="IBM 8-bar logo">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77850" y="12526963"/>
            <a:ext cx="1638300" cy="609600"/>
          </a:xfrm>
          <a:prstGeom prst="rect">
            <a:avLst/>
          </a:prstGeom>
        </p:spPr>
      </p:pic>
    </p:spTree>
    <p:extLst>
      <p:ext uri="{BB962C8B-B14F-4D97-AF65-F5344CB8AC3E}">
        <p14:creationId xmlns:p14="http://schemas.microsoft.com/office/powerpoint/2010/main" val="2038150147"/>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2" y="576072"/>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GB"/>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1527048"/>
            <a:ext cx="10099675" cy="9337675"/>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a:t>Place imagery here</a:t>
            </a:r>
          </a:p>
        </p:txBody>
      </p:sp>
      <p:pic>
        <p:nvPicPr>
          <p:cNvPr id="4" name="Picture 3" descr="IBM 8-bar logo">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577850" y="12526963"/>
            <a:ext cx="1638300" cy="609600"/>
          </a:xfrm>
          <a:prstGeom prst="rect">
            <a:avLst/>
          </a:prstGeom>
        </p:spPr>
      </p:pic>
    </p:spTree>
    <p:extLst>
      <p:ext uri="{BB962C8B-B14F-4D97-AF65-F5344CB8AC3E}">
        <p14:creationId xmlns:p14="http://schemas.microsoft.com/office/powerpoint/2010/main" val="1883390632"/>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4956175" cy="4573587"/>
          </a:xfrm>
        </p:spPr>
        <p:txBody>
          <a:bodyPr/>
          <a:lstStyle>
            <a:lvl1pPr>
              <a:lnSpc>
                <a:spcPct val="100000"/>
              </a:lnSpc>
              <a:defRPr sz="6400">
                <a:solidFill>
                  <a:schemeClr val="tx2"/>
                </a:solidFill>
              </a:defRPr>
            </a:lvl1pPr>
          </a:lstStyle>
          <a:p>
            <a:r>
              <a:rPr lang="en-GB"/>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5" y="569913"/>
            <a:ext cx="4949825"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39602996"/>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6400">
                <a:solidFill>
                  <a:schemeClr val="tx2"/>
                </a:solidFill>
              </a:defRPr>
            </a:lvl1pPr>
          </a:lstStyle>
          <a:p>
            <a:r>
              <a:rPr lang="en-GB"/>
              <a:t>Click to edit Master title style</a:t>
            </a:r>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548153122"/>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420624"/>
            <a:ext cx="17141825" cy="8191500"/>
          </a:xfrm>
        </p:spPr>
        <p:txBody>
          <a:bodyPr/>
          <a:lstStyle>
            <a:lvl1pPr>
              <a:defRPr sz="17200" b="0" i="0">
                <a:solidFill>
                  <a:schemeClr val="tx2"/>
                </a:solidFill>
                <a:latin typeface="IBM Plex Sans ExtLt" panose="020B0303050203000203" pitchFamily="34" charset="0"/>
              </a:defRPr>
            </a:lvl1pPr>
          </a:lstStyle>
          <a:p>
            <a:r>
              <a:rPr lang="en-GB"/>
              <a:t>Click to edit Master title style</a:t>
            </a:r>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73784197"/>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9909175" cy="2859087"/>
          </a:xfrm>
        </p:spPr>
        <p:txBody>
          <a:bodyPr/>
          <a:lstStyle>
            <a:lvl1pPr>
              <a:lnSpc>
                <a:spcPct val="100000"/>
              </a:lnSpc>
              <a:defRPr sz="6400">
                <a:solidFill>
                  <a:schemeClr val="tx2"/>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67252" y="448056"/>
            <a:ext cx="11042073" cy="8574087"/>
          </a:xfrm>
        </p:spPr>
        <p:txBody>
          <a:bodyPr/>
          <a:lstStyle>
            <a:lvl1pPr>
              <a:lnSpc>
                <a:spcPct val="100000"/>
              </a:lnSpc>
              <a:spcBef>
                <a:spcPts val="0"/>
              </a:spcBef>
              <a:defRPr sz="6400">
                <a:solidFill>
                  <a:schemeClr val="tx2"/>
                </a:solidFill>
              </a:defRPr>
            </a:lvl1pPr>
            <a:lvl2pPr marL="585216" indent="-585216">
              <a:lnSpc>
                <a:spcPct val="100000"/>
              </a:lnSpc>
              <a:spcBef>
                <a:spcPts val="0"/>
              </a:spcBef>
              <a:defRPr sz="6400">
                <a:solidFill>
                  <a:schemeClr val="tx2"/>
                </a:solidFill>
              </a:defRPr>
            </a:lvl2pPr>
            <a:lvl3pPr marL="1097280" indent="-585216">
              <a:lnSpc>
                <a:spcPct val="100000"/>
              </a:lnSpc>
              <a:spcBef>
                <a:spcPts val="0"/>
              </a:spcBef>
              <a:defRPr sz="6400">
                <a:solidFill>
                  <a:schemeClr val="tx2"/>
                </a:solidFill>
              </a:defRPr>
            </a:lvl3pPr>
            <a:lvl4pPr marL="1755648">
              <a:lnSpc>
                <a:spcPct val="100000"/>
              </a:lnSpc>
              <a:spcBef>
                <a:spcPts val="0"/>
              </a:spcBef>
              <a:defRPr sz="6400">
                <a:solidFill>
                  <a:schemeClr val="tx2"/>
                </a:solidFill>
              </a:defRPr>
            </a:lvl4pPr>
            <a:lvl5pPr>
              <a:lnSpc>
                <a:spcPct val="100000"/>
              </a:lnSpc>
              <a:spcBef>
                <a:spcPts val="0"/>
              </a:spcBef>
              <a:defRPr sz="6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52080916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4674" y="448056"/>
            <a:ext cx="11039476"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4551101-FB7D-9102-EFD1-3EDEE9F317AE}"/>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69913"/>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69913"/>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SKO1 / Copyright © 2024 IBM</a:t>
            </a:r>
            <a:endParaRPr lang="en-US" dirty="0"/>
          </a:p>
        </p:txBody>
      </p:sp>
    </p:spTree>
    <p:extLst>
      <p:ext uri="{BB962C8B-B14F-4D97-AF65-F5344CB8AC3E}">
        <p14:creationId xmlns:p14="http://schemas.microsoft.com/office/powerpoint/2010/main" val="177170831"/>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420624"/>
            <a:ext cx="14662150" cy="9717087"/>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486831419"/>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72" y="576072"/>
            <a:ext cx="7623175"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72" y="9299448"/>
            <a:ext cx="11050588" cy="3543300"/>
          </a:xfrm>
        </p:spPr>
        <p:txBody>
          <a:bodyPr anchor="b"/>
          <a:lstStyle>
            <a:lvl1pPr>
              <a:lnSpc>
                <a:spcPct val="90000"/>
              </a:lnSpc>
              <a:spcBef>
                <a:spcPts val="0"/>
              </a:spcBef>
              <a:defRPr sz="25800" b="0" i="0">
                <a:solidFill>
                  <a:schemeClr val="accent1"/>
                </a:solidFill>
                <a:latin typeface="IBM Plex Sans ExtLt" panose="020B0303050203000203" pitchFamily="34" charset="0"/>
              </a:defRPr>
            </a:lvl1pPr>
          </a:lstStyle>
          <a:p>
            <a:r>
              <a:rPr lang="en-US" dirty="0"/>
              <a:t>↗︎00M</a:t>
            </a:r>
          </a:p>
        </p:txBody>
      </p:sp>
      <p:cxnSp>
        <p:nvCxnSpPr>
          <p:cNvPr id="9" name="Straight Connector 8" descr="Vertical column divider">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76072"/>
            <a:ext cx="7620000"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0" y="9296400"/>
            <a:ext cx="11049000" cy="3543300"/>
          </a:xfrm>
        </p:spPr>
        <p:txBody>
          <a:bodyPr anchor="b"/>
          <a:lstStyle>
            <a:lvl1pPr>
              <a:lnSpc>
                <a:spcPct val="90000"/>
              </a:lnSpc>
              <a:spcBef>
                <a:spcPts val="0"/>
              </a:spcBef>
              <a:defRPr sz="25800" b="0" i="0">
                <a:solidFill>
                  <a:schemeClr val="accent1"/>
                </a:solidFill>
                <a:latin typeface="IBM Plex Sans ExtLt" panose="020B0303050203000203" pitchFamily="34" charset="0"/>
              </a:defRPr>
            </a:lvl1pPr>
          </a:lstStyle>
          <a:p>
            <a:r>
              <a:rPr lang="en-US" dirty="0"/>
              <a:t>+00%</a:t>
            </a:r>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69115546"/>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576072"/>
            <a:ext cx="4949825" cy="2859088"/>
          </a:xfrm>
        </p:spPr>
        <p:txBody>
          <a:bodyPr/>
          <a:lstStyle>
            <a:lvl1pPr>
              <a:lnSpc>
                <a:spcPct val="110000"/>
              </a:lnSpc>
              <a:defRPr sz="3600">
                <a:solidFill>
                  <a:schemeClr val="tx2"/>
                </a:solidFill>
              </a:defRPr>
            </a:lvl1pPr>
          </a:lstStyle>
          <a:p>
            <a:r>
              <a:rPr lang="en-GB"/>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9768"/>
            <a:ext cx="4951413" cy="1907912"/>
          </a:xfrm>
        </p:spPr>
        <p:txBody>
          <a:bodyPr/>
          <a:lstStyle>
            <a:lvl1pPr>
              <a:lnSpc>
                <a:spcPct val="90000"/>
              </a:lnSpc>
              <a:defRPr sz="13000">
                <a:solidFill>
                  <a:schemeClr val="accent1"/>
                </a:solidFill>
              </a:defRPr>
            </a:lvl1pPr>
            <a:lvl2pPr marL="0" indent="0">
              <a:buNone/>
              <a:defRPr/>
            </a:lvl2pPr>
          </a:lstStyle>
          <a:p>
            <a:pPr lvl="0"/>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426481"/>
            <a:ext cx="4949825" cy="1906588"/>
          </a:xfrm>
        </p:spPr>
        <p:txBody>
          <a:bodyPr/>
          <a:lstStyle>
            <a:lvl1pPr>
              <a:lnSpc>
                <a:spcPct val="90000"/>
              </a:lnSpc>
              <a:defRPr sz="13000">
                <a:solidFill>
                  <a:schemeClr val="accent1"/>
                </a:solidFill>
              </a:defRPr>
            </a:lvl1pPr>
          </a:lstStyle>
          <a:p>
            <a:pPr lvl="0"/>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4"/>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429654"/>
            <a:ext cx="4949825" cy="1903413"/>
          </a:xfrm>
        </p:spPr>
        <p:txBody>
          <a:bodyPr/>
          <a:lstStyle>
            <a:lvl1pPr>
              <a:lnSpc>
                <a:spcPct val="90000"/>
              </a:lnSpc>
              <a:defRPr sz="13000">
                <a:solidFill>
                  <a:schemeClr val="accent1"/>
                </a:solidFill>
              </a:defRPr>
            </a:lvl1pPr>
          </a:lstStyle>
          <a:p>
            <a:pPr lvl="0"/>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333067"/>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632049683"/>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5" cy="5335588"/>
          </a:xfrm>
        </p:spPr>
        <p:txBody>
          <a:bodyPr/>
          <a:lstStyle>
            <a:lvl1pPr>
              <a:lnSpc>
                <a:spcPct val="100000"/>
              </a:lnSpc>
              <a:defRPr sz="8600">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402336"/>
            <a:ext cx="11049000" cy="5335587"/>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0" name="Straight Connector 9" descr="Horizontal row divider">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p:spPr>
        <p:txBody>
          <a:bodyPr/>
          <a:lstStyle>
            <a:lvl1pPr>
              <a:lnSpc>
                <a:spcPct val="100000"/>
              </a:lnSpc>
              <a:defRPr sz="8600">
                <a:solidFill>
                  <a:schemeClr val="accent1"/>
                </a:solidFill>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372192773"/>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576072"/>
            <a:ext cx="4949825" cy="2859088"/>
          </a:xfrm>
        </p:spPr>
        <p:txBody>
          <a:bodyPr/>
          <a:lstStyle>
            <a:lvl1pPr>
              <a:lnSpc>
                <a:spcPct val="110000"/>
              </a:lnSpc>
              <a:defRPr sz="3600">
                <a:solidFill>
                  <a:schemeClr val="tx2"/>
                </a:solidFill>
              </a:defRPr>
            </a:lvl1pPr>
          </a:lstStyle>
          <a:p>
            <a:r>
              <a:rPr lang="en-GB"/>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7"/>
          </a:xfrm>
        </p:spPr>
        <p:txBody>
          <a:bodyPr/>
          <a:lstStyle>
            <a:lvl1pPr>
              <a:lnSpc>
                <a:spcPct val="90000"/>
              </a:lnSpc>
              <a:defRPr sz="13000">
                <a:solidFill>
                  <a:schemeClr val="accent1"/>
                </a:solidFill>
              </a:defRPr>
            </a:lvl1pPr>
            <a:lvl2pPr marL="0" indent="0">
              <a:buNone/>
              <a:defRPr/>
            </a:lvl2pPr>
          </a:lstStyle>
          <a:p>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76072"/>
            <a:ext cx="7620000" cy="2859087"/>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p:spPr>
        <p:txBody>
          <a:bodyPr/>
          <a:lstStyle>
            <a:lvl1pPr>
              <a:lnSpc>
                <a:spcPct val="90000"/>
              </a:lnSpc>
              <a:defRPr sz="13000">
                <a:solidFill>
                  <a:schemeClr val="accent1"/>
                </a:solidFill>
              </a:defRPr>
            </a:lvl1pPr>
          </a:lstStyle>
          <a:p>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p:spPr>
        <p:txBody>
          <a:bodyPr/>
          <a:lstStyle>
            <a:lvl1pPr>
              <a:lnSpc>
                <a:spcPct val="90000"/>
              </a:lnSpc>
              <a:defRPr sz="13000">
                <a:solidFill>
                  <a:schemeClr val="accent1"/>
                </a:solidFill>
              </a:defRPr>
            </a:lvl1pPr>
          </a:lstStyle>
          <a:p>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126254908"/>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72"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664979342"/>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9437"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0" name="Straight Connector 19" descr="Vertical column divider">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1" name="Straight Connector 20" descr="Vertical column divider">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2" name="Straight Connector 21" descr="Vertical column divider">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4" y="12804235"/>
            <a:ext cx="4956176" cy="381000"/>
          </a:xfrm>
        </p:spPr>
        <p:txBody>
          <a:bodyPr/>
          <a:lstStyle/>
          <a:p>
            <a:endParaRPr lang="en-US"/>
          </a:p>
        </p:txBody>
      </p: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06776267"/>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8" name="Straight Connector 17" descr="Vertical column divider">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9" name="Straight Connector 18" descr="Vertical column divider">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4" y="12804235"/>
            <a:ext cx="4956176" cy="381000"/>
          </a:xfrm>
        </p:spPr>
        <p:txBody>
          <a:bodyPr/>
          <a:lstStyle/>
          <a:p>
            <a:endParaRPr lang="en-US"/>
          </a:p>
        </p:txBody>
      </p: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63629652"/>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2" y="576072"/>
            <a:ext cx="4949825" cy="2097087"/>
          </a:xfrm>
        </p:spPr>
        <p:txBody>
          <a:bodyPr/>
          <a:lstStyle>
            <a:lvl1pPr>
              <a:lnSpc>
                <a:spcPct val="110000"/>
              </a:lnSpc>
              <a:defRPr sz="4800">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2" y="3429000"/>
            <a:ext cx="4956175" cy="4000500"/>
          </a:xfrm>
        </p:spPr>
        <p:txBody>
          <a:bodyPr/>
          <a:lstStyle>
            <a:lvl1pPr>
              <a:lnSpc>
                <a:spcPct val="100000"/>
              </a:lnSpc>
              <a:spcBef>
                <a:spcPts val="0"/>
              </a:spcBef>
              <a:defRPr sz="3600">
                <a:solidFill>
                  <a:schemeClr val="tx1"/>
                </a:solidFill>
              </a:defRPr>
            </a:lvl1pPr>
          </a:lstStyle>
          <a:p>
            <a:pPr lvl="0"/>
            <a:r>
              <a:rPr lang="en-GB"/>
              <a:t>Click to edit Master text styles</a:t>
            </a:r>
          </a:p>
        </p:txBody>
      </p:sp>
      <p:cxnSp>
        <p:nvCxnSpPr>
          <p:cNvPr id="17" name="Straight Connector 16" descr="Vertical column divider">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2"/>
            <a:ext cx="1216152" cy="1216152"/>
          </a:xfrm>
        </p:spPr>
        <p:txBody>
          <a:bodyPr anchor="ctr"/>
          <a:lstStyle>
            <a:lvl1pPr algn="ctr">
              <a:defRPr sz="1600">
                <a:solidFill>
                  <a:schemeClr val="tx1"/>
                </a:solidFill>
              </a:defRPr>
            </a:lvl1pPr>
          </a:lstStyle>
          <a:p>
            <a:r>
              <a:rPr lang="en-US"/>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3600">
                <a:solidFill>
                  <a:schemeClr val="tx1"/>
                </a:solidFill>
              </a:defRPr>
            </a:lvl1pPr>
            <a:lvl2pPr marL="219456" indent="-219456">
              <a:lnSpc>
                <a:spcPct val="110000"/>
              </a:lnSpc>
              <a:spcBef>
                <a:spcPts val="0"/>
              </a:spcBef>
              <a:defRPr sz="3600">
                <a:solidFill>
                  <a:schemeClr val="tx1"/>
                </a:solidFill>
              </a:defRPr>
            </a:lvl2pPr>
            <a:lvl3pPr marL="438912" indent="-219456">
              <a:lnSpc>
                <a:spcPct val="110000"/>
              </a:lnSpc>
              <a:spcBef>
                <a:spcPts val="0"/>
              </a:spcBef>
              <a:defRPr sz="3600">
                <a:solidFill>
                  <a:schemeClr val="tx1"/>
                </a:solidFill>
              </a:defRPr>
            </a:lvl3pPr>
            <a:lvl4pPr marL="658368" indent="-219456">
              <a:lnSpc>
                <a:spcPct val="110000"/>
              </a:lnSpc>
              <a:spcBef>
                <a:spcPts val="0"/>
              </a:spcBef>
              <a:defRPr sz="3600">
                <a:solidFill>
                  <a:schemeClr val="tx1"/>
                </a:solidFill>
              </a:defRPr>
            </a:lvl4pPr>
            <a:lvl5pPr>
              <a:lnSpc>
                <a:spcPct val="110000"/>
              </a:lnSpc>
              <a:spcBef>
                <a:spcPts val="0"/>
              </a:spcBef>
              <a:defRPr sz="2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cxnSp>
        <p:nvCxnSpPr>
          <p:cNvPr id="18" name="Straight Connector 17" descr="Vertical column divider">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76072"/>
            <a:ext cx="1216152" cy="1216152"/>
          </a:xfrm>
        </p:spPr>
        <p:txBody>
          <a:bodyPr anchor="ctr"/>
          <a:lstStyle>
            <a:lvl1pPr algn="ctr">
              <a:defRPr sz="1600">
                <a:solidFill>
                  <a:schemeClr val="tx1"/>
                </a:solidFill>
              </a:defRPr>
            </a:lvl1pPr>
          </a:lstStyle>
          <a:p>
            <a:r>
              <a:rPr lang="en-US"/>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68031" y="3429000"/>
            <a:ext cx="4942120" cy="8572500"/>
          </a:xfrm>
        </p:spPr>
        <p:txBody>
          <a:bodyPr/>
          <a:lstStyle>
            <a:lvl1pPr>
              <a:lnSpc>
                <a:spcPct val="110000"/>
              </a:lnSpc>
              <a:spcBef>
                <a:spcPts val="0"/>
              </a:spcBef>
              <a:defRPr sz="3600">
                <a:solidFill>
                  <a:schemeClr val="tx1"/>
                </a:solidFill>
              </a:defRPr>
            </a:lvl1pPr>
            <a:lvl2pPr marL="219456" indent="-219456">
              <a:lnSpc>
                <a:spcPct val="110000"/>
              </a:lnSpc>
              <a:spcBef>
                <a:spcPts val="0"/>
              </a:spcBef>
              <a:defRPr sz="3600">
                <a:solidFill>
                  <a:schemeClr val="tx1"/>
                </a:solidFill>
              </a:defRPr>
            </a:lvl2pPr>
            <a:lvl3pPr marL="438912" indent="-219456">
              <a:lnSpc>
                <a:spcPct val="110000"/>
              </a:lnSpc>
              <a:spcBef>
                <a:spcPts val="0"/>
              </a:spcBef>
              <a:defRPr sz="3600">
                <a:solidFill>
                  <a:schemeClr val="tx1"/>
                </a:solidFill>
              </a:defRPr>
            </a:lvl3pPr>
            <a:lvl4pPr marL="658368" indent="-219456">
              <a:lnSpc>
                <a:spcPct val="110000"/>
              </a:lnSpc>
              <a:spcBef>
                <a:spcPts val="0"/>
              </a:spcBef>
              <a:defRPr sz="36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9" name="Straight Connector 18" descr="Vertical column divider">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6072"/>
            <a:ext cx="1216152" cy="1216152"/>
          </a:xfrm>
        </p:spPr>
        <p:txBody>
          <a:bodyPr anchor="ctr"/>
          <a:lstStyle>
            <a:lvl1pPr algn="ctr">
              <a:defRPr sz="1600">
                <a:solidFill>
                  <a:schemeClr val="tx1"/>
                </a:solidFill>
              </a:defRPr>
            </a:lvl1pPr>
          </a:lstStyle>
          <a:p>
            <a:r>
              <a:rPr lang="en-US"/>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1" y="3429000"/>
            <a:ext cx="4952999" cy="8572500"/>
          </a:xfrm>
        </p:spPr>
        <p:txBody>
          <a:bodyPr/>
          <a:lstStyle>
            <a:lvl1pPr>
              <a:lnSpc>
                <a:spcPct val="110000"/>
              </a:lnSpc>
              <a:spcBef>
                <a:spcPts val="0"/>
              </a:spcBef>
              <a:defRPr sz="3600">
                <a:solidFill>
                  <a:schemeClr val="tx1"/>
                </a:solidFill>
              </a:defRPr>
            </a:lvl1pPr>
            <a:lvl2pPr marL="219456" indent="-219456">
              <a:lnSpc>
                <a:spcPct val="110000"/>
              </a:lnSpc>
              <a:spcBef>
                <a:spcPts val="0"/>
              </a:spcBef>
              <a:defRPr sz="3600">
                <a:solidFill>
                  <a:schemeClr val="tx1"/>
                </a:solidFill>
              </a:defRPr>
            </a:lvl2pPr>
            <a:lvl3pPr marL="438912" indent="-219456">
              <a:lnSpc>
                <a:spcPct val="110000"/>
              </a:lnSpc>
              <a:spcBef>
                <a:spcPts val="0"/>
              </a:spcBef>
              <a:defRPr sz="3600">
                <a:solidFill>
                  <a:schemeClr val="tx1"/>
                </a:solidFill>
              </a:defRPr>
            </a:lvl3pPr>
            <a:lvl4pPr marL="658368" indent="-219456">
              <a:lnSpc>
                <a:spcPct val="110000"/>
              </a:lnSpc>
              <a:spcBef>
                <a:spcPts val="0"/>
              </a:spcBef>
              <a:defRPr sz="36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endParaRPr lang="en-US"/>
          </a:p>
        </p:txBody>
      </p: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7115158"/>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2"/>
          </a:xfrm>
        </p:spPr>
        <p:txBody>
          <a:bodyPr/>
          <a:lstStyle>
            <a:lvl1pPr>
              <a:lnSpc>
                <a:spcPct val="100000"/>
              </a:lnSpc>
              <a:defRPr sz="64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6" y="384048"/>
            <a:ext cx="4956175" cy="1141412"/>
          </a:xfrm>
        </p:spPr>
        <p:txBody>
          <a:bodyPr/>
          <a:lstStyle>
            <a:lvl1pPr>
              <a:lnSpc>
                <a:spcPct val="100000"/>
              </a:lnSpc>
              <a:spcBef>
                <a:spcPts val="0"/>
              </a:spcBef>
              <a:defRPr sz="6400">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GB"/>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endParaRPr lang="en-US"/>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8069075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4674" y="569913"/>
            <a:ext cx="4949826" cy="4573587"/>
          </a:xfrm>
        </p:spPr>
        <p:txBody>
          <a:bodyPr rIns="0"/>
          <a:lstStyle>
            <a:lvl1pPr>
              <a:lnSpc>
                <a:spcPct val="10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4551101-FB7D-9102-EFD1-3EDEE9F317AE}"/>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69913"/>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69913"/>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SKO1 / Copyright © 2024 IBM</a:t>
            </a:r>
            <a:endParaRPr lang="en-US" dirty="0"/>
          </a:p>
        </p:txBody>
      </p:sp>
    </p:spTree>
    <p:extLst>
      <p:ext uri="{BB962C8B-B14F-4D97-AF65-F5344CB8AC3E}">
        <p14:creationId xmlns:p14="http://schemas.microsoft.com/office/powerpoint/2010/main" val="1629240754"/>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2" y="576072"/>
            <a:ext cx="7424927" cy="1906588"/>
          </a:xfrm>
        </p:spPr>
        <p:txBody>
          <a:bodyPr/>
          <a:lstStyle>
            <a:lvl1pPr>
              <a:lnSpc>
                <a:spcPct val="110000"/>
              </a:lnSpc>
              <a:defRPr sz="3600">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72"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0"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209675636"/>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4048"/>
            <a:ext cx="11045825" cy="4573587"/>
          </a:xfrm>
        </p:spPr>
        <p:txBody>
          <a:bodyPr rIns="457200"/>
          <a:lstStyle>
            <a:lvl1pPr>
              <a:lnSpc>
                <a:spcPct val="100000"/>
              </a:lnSpc>
              <a:defRPr>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76072"/>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76072"/>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33502392"/>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576072"/>
            <a:ext cx="4953000" cy="4573587"/>
          </a:xfrm>
        </p:spPr>
        <p:txBody>
          <a:bodyPr/>
          <a:lstStyle>
            <a:lvl1pPr>
              <a:lnSpc>
                <a:spcPct val="100000"/>
              </a:lnSpc>
              <a:defRPr sz="3600">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074328427"/>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4048"/>
            <a:ext cx="11039476" cy="4573587"/>
          </a:xfrm>
        </p:spPr>
        <p:txBody>
          <a:bodyPr rIns="457200"/>
          <a:lstStyle>
            <a:lvl1pPr>
              <a:lnSpc>
                <a:spcPct val="100000"/>
              </a:lnSpc>
              <a:defRPr>
                <a:solidFill>
                  <a:schemeClr val="tx2"/>
                </a:solidFill>
              </a:defRPr>
            </a:lvl1pPr>
          </a:lstStyle>
          <a:p>
            <a:r>
              <a:rPr lang="en-GB"/>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5"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71567576"/>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576072"/>
            <a:ext cx="4949826" cy="4573587"/>
          </a:xfrm>
        </p:spPr>
        <p:txBody>
          <a:bodyPr rIns="0"/>
          <a:lstStyle>
            <a:lvl1pPr>
              <a:lnSpc>
                <a:spcPct val="100000"/>
              </a:lnSpc>
              <a:defRPr sz="2800">
                <a:solidFill>
                  <a:schemeClr val="tx2"/>
                </a:solidFill>
              </a:defRPr>
            </a:lvl1pPr>
          </a:lstStyle>
          <a:p>
            <a:r>
              <a:rPr lang="en-GB"/>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255845807"/>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3"/>
          </a:xfrm>
        </p:spPr>
        <p:txBody>
          <a:bodyPr/>
          <a:lstStyle>
            <a:lvl1pPr>
              <a:lnSpc>
                <a:spcPct val="100000"/>
              </a:lnSpc>
              <a:defRPr sz="64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1" y="384048"/>
            <a:ext cx="4956175" cy="1141412"/>
          </a:xfrm>
        </p:spPr>
        <p:txBody>
          <a:bodyPr/>
          <a:lstStyle>
            <a:lvl1pPr>
              <a:lnSpc>
                <a:spcPct val="100000"/>
              </a:lnSpc>
              <a:spcBef>
                <a:spcPts val="0"/>
              </a:spcBef>
              <a:defRPr sz="6400">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GB"/>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3" name="Straight Connector 12" descr="Vertical column divider">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Picture Placeholder 4" descr="Place pictogram here">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1216152" cy="1214462"/>
          </a:xfrm>
        </p:spPr>
        <p:txBody>
          <a:bodyPr anchor="ctr"/>
          <a:lstStyle>
            <a:lvl1pPr algn="ctr">
              <a:defRPr sz="1600">
                <a:solidFill>
                  <a:schemeClr val="tx1"/>
                </a:solidFill>
              </a:defRPr>
            </a:lvl1pPr>
          </a:lstStyle>
          <a:p>
            <a:r>
              <a:rPr lang="en-US"/>
              <a:t>Pictogram</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7638"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4" name="Straight Connector 13" descr="Vertical column divider">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Picture Placeholder 11" descr="Place pictogram here">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4" cy="1216152"/>
          </a:xfrm>
        </p:spPr>
        <p:txBody>
          <a:bodyPr anchor="ctr"/>
          <a:lstStyle>
            <a:lvl1pPr algn="ctr">
              <a:defRPr sz="1600">
                <a:solidFill>
                  <a:schemeClr val="tx1"/>
                </a:solidFill>
              </a:defRPr>
            </a:lvl1pPr>
          </a:lstStyle>
          <a:p>
            <a:r>
              <a:rPr lang="en-US"/>
              <a:t>Pictogram</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63638"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endParaRPr lang="en-US"/>
          </a:p>
        </p:txBody>
      </p: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374192445"/>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descr="Place pictogram here">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p:spPr>
        <p:txBody>
          <a:bodyPr anchor="ctr"/>
          <a:lstStyle>
            <a:lvl1pPr algn="ctr">
              <a:defRPr sz="1600"/>
            </a:lvl1pPr>
          </a:lstStyle>
          <a:p>
            <a:r>
              <a:rPr lang="en-US"/>
              <a:t>Pictogram</a:t>
            </a:r>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6072" y="2478024"/>
            <a:ext cx="6670675"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4" name="Straight Connector 13" descr="Vertical column divider">
            <a:extLst>
              <a:ext uri="{FF2B5EF4-FFF2-40B4-BE49-F238E27FC236}">
                <a16:creationId xmlns:a16="http://schemas.microsoft.com/office/drawing/2014/main" id="{00A530A6-2F26-DA70-D0D9-6DD90453CEC1}"/>
              </a:ext>
              <a:ext uri="{C183D7F6-B498-43B3-948B-1728B52AA6E4}">
                <adec:decorative xmlns:adec="http://schemas.microsoft.com/office/drawing/2017/decorative" val="0"/>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4" descr="Place pictogram here">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76072"/>
            <a:ext cx="1216152" cy="1216152"/>
          </a:xfrm>
        </p:spPr>
        <p:txBody>
          <a:bodyPr anchor="ctr"/>
          <a:lstStyle>
            <a:lvl1pPr algn="ctr">
              <a:defRPr sz="1600"/>
            </a:lvl1pPr>
          </a:lstStyle>
          <a:p>
            <a:r>
              <a:rPr lang="en-US"/>
              <a:t>Pictogram</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6" name="Straight Connector 15" descr="Horizontal row divider">
            <a:extLst>
              <a:ext uri="{FF2B5EF4-FFF2-40B4-BE49-F238E27FC236}">
                <a16:creationId xmlns:a16="http://schemas.microsoft.com/office/drawing/2014/main" id="{9C5483A0-0E31-72CE-21C3-6248FAEBC09A}"/>
              </a:ext>
              <a:ext uri="{C183D7F6-B498-43B3-948B-1728B52AA6E4}">
                <adec:decorative xmlns:adec="http://schemas.microsoft.com/office/drawing/2017/decorative" val="0"/>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6" descr="Place pictogram here">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1"/>
            <a:ext cx="1216152" cy="1216152"/>
          </a:xfrm>
        </p:spPr>
        <p:txBody>
          <a:bodyPr anchor="ctr"/>
          <a:lstStyle>
            <a:lvl1pPr algn="ctr">
              <a:defRPr sz="1600"/>
            </a:lvl1pPr>
          </a:lstStyle>
          <a:p>
            <a:r>
              <a:rPr lang="en-US"/>
              <a:t>Pictogram</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6072" y="8385048"/>
            <a:ext cx="6670676"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9" name="Picture Placeholder 18" descr="Place pictogram here">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216152" cy="1216152"/>
          </a:xfrm>
        </p:spPr>
        <p:txBody>
          <a:bodyPr anchor="ctr"/>
          <a:lstStyle>
            <a:lvl1pPr algn="ctr">
              <a:defRPr sz="1600"/>
            </a:lvl1pPr>
          </a:lstStyle>
          <a:p>
            <a:r>
              <a:rPr lang="en-US"/>
              <a:t>Pictogram</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1" y="83820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endParaRPr lang="en-US"/>
          </a:p>
        </p:txBody>
      </p: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783683310"/>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576072"/>
            <a:ext cx="4956175" cy="1141412"/>
          </a:xfrm>
        </p:spPr>
        <p:txBody>
          <a:bodyPr/>
          <a:lstStyle>
            <a:lvl1pPr>
              <a:defRPr sz="2800">
                <a:solidFill>
                  <a:schemeClr val="tx2"/>
                </a:solidFill>
              </a:defRPr>
            </a:lvl1pPr>
          </a:lstStyle>
          <a:p>
            <a:pPr lvl="0"/>
            <a:r>
              <a:rPr lang="en-GB"/>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6"/>
            <a:ext cx="5715000" cy="2276856"/>
          </a:xfrm>
        </p:spPr>
        <p:txBody>
          <a:bodyPr/>
          <a:lstStyle>
            <a:lvl1pPr>
              <a:lnSpc>
                <a:spcPct val="110000"/>
              </a:lnSpc>
              <a:defRPr sz="3600">
                <a:solidFill>
                  <a:schemeClr val="tx2"/>
                </a:solidFill>
              </a:defRPr>
            </a:lvl1pPr>
          </a:lstStyle>
          <a:p>
            <a:r>
              <a:rPr lang="en-GB"/>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5024"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240539110"/>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576072"/>
            <a:ext cx="4956175" cy="448056"/>
          </a:xfrm>
        </p:spPr>
        <p:txBody>
          <a:bodyPr/>
          <a:lstStyle>
            <a:lvl1pPr>
              <a:defRPr sz="2800">
                <a:solidFill>
                  <a:schemeClr val="tx2"/>
                </a:solidFill>
              </a:defRPr>
            </a:lvl1pPr>
          </a:lstStyle>
          <a:p>
            <a:pPr lvl="0"/>
            <a:r>
              <a:rPr lang="en-GB"/>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527048"/>
            <a:ext cx="11044239" cy="2276856"/>
          </a:xfrm>
        </p:spPr>
        <p:txBody>
          <a:bodyPr rIns="457200"/>
          <a:lstStyle>
            <a:lvl1pPr>
              <a:lnSpc>
                <a:spcPct val="110000"/>
              </a:lnSpc>
              <a:defRPr sz="6400">
                <a:solidFill>
                  <a:schemeClr val="tx2"/>
                </a:solidFill>
              </a:defRPr>
            </a:lvl1pPr>
          </a:lstStyle>
          <a:p>
            <a:r>
              <a:rPr lang="en-GB"/>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80488728"/>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576072"/>
            <a:ext cx="4956175" cy="4573587"/>
          </a:xfrm>
        </p:spPr>
        <p:txBody>
          <a:bodyPr/>
          <a:lstStyle>
            <a:lvl1pPr>
              <a:lnSpc>
                <a:spcPct val="100000"/>
              </a:lnSpc>
              <a:defRPr sz="2800">
                <a:solidFill>
                  <a:schemeClr val="tx2"/>
                </a:solidFill>
              </a:defRPr>
            </a:lvl1pPr>
          </a:lstStyle>
          <a:p>
            <a:r>
              <a:rPr lang="en-GB"/>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656832"/>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1823654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402336"/>
            <a:ext cx="4949825" cy="1141413"/>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402336"/>
            <a:ext cx="4956175" cy="1141412"/>
          </a:xfrm>
        </p:spPr>
        <p:txBody>
          <a:bodyPr/>
          <a:lstStyle>
            <a:lvl1pPr>
              <a:lnSpc>
                <a:spcPct val="100000"/>
              </a:lnSpc>
              <a:spcBef>
                <a:spcPts val="0"/>
              </a:spcBef>
              <a:defRPr sz="6400">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p:cNvSpPr>
          <p:nvPr>
            <p:ph type="pic" sz="quarter" idx="16" hasCustomPrompt="1"/>
          </p:nvPr>
        </p:nvSpPr>
        <p:spPr>
          <a:xfrm>
            <a:off x="12763500" y="569913"/>
            <a:ext cx="1143000" cy="1141412"/>
          </a:xfrm>
        </p:spPr>
        <p:txBody>
          <a:bodyPr anchor="ctr"/>
          <a:lstStyle>
            <a:lvl1pPr algn="ctr">
              <a:defRPr sz="16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p:cNvSpPr>
          <p:nvPr>
            <p:ph type="pic" sz="quarter" idx="17" hasCustomPrompt="1"/>
          </p:nvPr>
        </p:nvSpPr>
        <p:spPr>
          <a:xfrm>
            <a:off x="18859500" y="569913"/>
            <a:ext cx="1143000" cy="114141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SKO1 / Copyright © 2024 IBM</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3412524"/>
      </p:ext>
    </p:extLst>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4048"/>
            <a:ext cx="11050589" cy="4573587"/>
          </a:xfrm>
        </p:spPr>
        <p:txBody>
          <a:bodyPr rIns="457200"/>
          <a:lstStyle>
            <a:lvl1pPr>
              <a:lnSpc>
                <a:spcPct val="100000"/>
              </a:lnSpc>
              <a:defRPr>
                <a:solidFill>
                  <a:schemeClr val="tx2"/>
                </a:solidFill>
              </a:defRPr>
            </a:lvl1pPr>
          </a:lstStyle>
          <a:p>
            <a:r>
              <a:rPr lang="en-GB"/>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656832"/>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47678248"/>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4573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9151"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endParaRPr lang="en-US"/>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589749737"/>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2" y="576072"/>
            <a:ext cx="4949825" cy="2859087"/>
          </a:xfrm>
        </p:spPr>
        <p:txBody>
          <a:bodyPr/>
          <a:lstStyle>
            <a:lvl1pPr>
              <a:lnSpc>
                <a:spcPct val="110000"/>
              </a:lnSpc>
              <a:defRPr sz="2800">
                <a:solidFill>
                  <a:schemeClr val="tx2"/>
                </a:solidFill>
              </a:defRPr>
            </a:lvl1pPr>
          </a:lstStyle>
          <a:p>
            <a:r>
              <a:rPr lang="en-GB"/>
              <a:t>Click to edit Master title style</a:t>
            </a:r>
            <a:endParaRPr lang="en-US" dirty="0"/>
          </a:p>
        </p:txBody>
      </p:sp>
      <p:cxnSp>
        <p:nvCxnSpPr>
          <p:cNvPr id="24" name="Straight Connector 23" descr="Vertical column divider">
            <a:extLst>
              <a:ext uri="{FF2B5EF4-FFF2-40B4-BE49-F238E27FC236}">
                <a16:creationId xmlns:a16="http://schemas.microsoft.com/office/drawing/2014/main" id="{B5CBE6E3-0E18-8A57-578D-D314948AF14F}"/>
              </a:ext>
              <a:ext uri="{C183D7F6-B498-43B3-948B-1728B52AA6E4}">
                <adec:decorative xmlns:adec="http://schemas.microsoft.com/office/drawing/2017/decorative" val="0"/>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5" descr="Place icon here">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2"/>
            <a:ext cx="402336" cy="403225"/>
          </a:xfrm>
        </p:spPr>
        <p:txBody>
          <a:bodyPr/>
          <a:lstStyle>
            <a:lvl1pPr>
              <a:defRPr sz="1400">
                <a:solidFill>
                  <a:schemeClr val="tx1"/>
                </a:solidFill>
              </a:defRPr>
            </a:lvl1pPr>
          </a:lstStyle>
          <a:p>
            <a:r>
              <a:rPr lang="en-US" dirty="0"/>
              <a:t>Icon</a:t>
            </a:r>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8" name="Straight Connector 27" descr="Vertical column divider">
            <a:extLst>
              <a:ext uri="{FF2B5EF4-FFF2-40B4-BE49-F238E27FC236}">
                <a16:creationId xmlns:a16="http://schemas.microsoft.com/office/drawing/2014/main" id="{52FF3B59-8BBA-8C99-9D4D-743723E434FC}"/>
              </a:ext>
              <a:ext uri="{C183D7F6-B498-43B3-948B-1728B52AA6E4}">
                <adec:decorative xmlns:adec="http://schemas.microsoft.com/office/drawing/2017/decorative" val="0"/>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5" descr="Place icon here">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76072"/>
            <a:ext cx="402336" cy="403225"/>
          </a:xfrm>
        </p:spPr>
        <p:txBody>
          <a:bodyPr/>
          <a:lstStyle>
            <a:lvl1pPr>
              <a:defRPr sz="1400">
                <a:solidFill>
                  <a:schemeClr val="tx1"/>
                </a:solidFill>
              </a:defRPr>
            </a:lvl1pPr>
          </a:lstStyle>
          <a:p>
            <a:r>
              <a:rPr lang="en-US"/>
              <a:t>Icon</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7" name="Straight Connector 26" descr="Vertical column divider">
            <a:extLst>
              <a:ext uri="{FF2B5EF4-FFF2-40B4-BE49-F238E27FC236}">
                <a16:creationId xmlns:a16="http://schemas.microsoft.com/office/drawing/2014/main" id="{47200B05-7E36-4E03-3739-0BA983764616}"/>
              </a:ext>
              <a:ext uri="{C183D7F6-B498-43B3-948B-1728B52AA6E4}">
                <adec:decorative xmlns:adec="http://schemas.microsoft.com/office/drawing/2017/decorative" val="0"/>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Picture Placeholder 15" descr="Place icon here">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76072"/>
            <a:ext cx="402336" cy="403225"/>
          </a:xfrm>
        </p:spPr>
        <p:txBody>
          <a:bodyPr/>
          <a:lstStyle>
            <a:lvl1pPr>
              <a:defRPr sz="1400">
                <a:solidFill>
                  <a:schemeClr val="tx1"/>
                </a:solidFill>
              </a:defRPr>
            </a:lvl1pPr>
          </a:lstStyle>
          <a:p>
            <a:r>
              <a:rPr lang="en-US"/>
              <a:t>Icon</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3" name="Straight Connector 22" descr="Horizontal row divider">
            <a:extLst>
              <a:ext uri="{FF2B5EF4-FFF2-40B4-BE49-F238E27FC236}">
                <a16:creationId xmlns:a16="http://schemas.microsoft.com/office/drawing/2014/main" id="{252CDB94-BA57-B58F-95F0-D406FE34BB40}"/>
              </a:ext>
              <a:ext uri="{C183D7F6-B498-43B3-948B-1728B52AA6E4}">
                <adec:decorative xmlns:adec="http://schemas.microsoft.com/office/drawing/2017/decorative" val="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Picture Placeholder 15" descr="Place icon here">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p:spPr>
        <p:txBody>
          <a:bodyPr/>
          <a:lstStyle>
            <a:lvl1pPr>
              <a:defRPr sz="1400">
                <a:solidFill>
                  <a:schemeClr val="tx1"/>
                </a:solidFill>
              </a:defRPr>
            </a:lvl1pPr>
          </a:lstStyle>
          <a:p>
            <a:r>
              <a:rPr lang="en-US"/>
              <a:t>Icon</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0" name="Picture Placeholder 15" descr="Place icon here">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p:spPr>
        <p:txBody>
          <a:bodyPr/>
          <a:lstStyle>
            <a:lvl1pPr>
              <a:defRPr sz="1400">
                <a:solidFill>
                  <a:schemeClr val="tx1"/>
                </a:solidFill>
              </a:defRPr>
            </a:lvl1pPr>
          </a:lstStyle>
          <a:p>
            <a:r>
              <a:rPr lang="en-US"/>
              <a:t>Icon</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1" y="7429500"/>
            <a:ext cx="4951413" cy="3792682"/>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1" name="Picture Placeholder 15" descr="Place icon here">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p:spPr>
        <p:txBody>
          <a:bodyPr/>
          <a:lstStyle>
            <a:lvl1pPr>
              <a:defRPr sz="1400">
                <a:solidFill>
                  <a:schemeClr val="tx1"/>
                </a:solidFill>
              </a:defRPr>
            </a:lvl1pPr>
          </a:lstStyle>
          <a:p>
            <a:r>
              <a:rPr lang="en-US"/>
              <a:t>Icon</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endParaRPr lang="en-US"/>
          </a:p>
        </p:txBody>
      </p: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650120741"/>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4048"/>
            <a:ext cx="11039475" cy="3413126"/>
          </a:xfrm>
        </p:spPr>
        <p:txBody>
          <a:bodyPr rIns="457200"/>
          <a:lstStyle>
            <a:lvl1pPr>
              <a:lnSpc>
                <a:spcPct val="100000"/>
              </a:lnSpc>
              <a:defRPr sz="6400">
                <a:solidFill>
                  <a:schemeClr val="tx2"/>
                </a:solidFill>
              </a:defRPr>
            </a:lvl1pPr>
          </a:lstStyle>
          <a:p>
            <a:r>
              <a:rPr lang="en-GB"/>
              <a:t>Click to edit Master title style</a:t>
            </a:r>
            <a:endParaRPr lang="en-US" dirty="0"/>
          </a:p>
        </p:txBody>
      </p:sp>
      <p:cxnSp>
        <p:nvCxnSpPr>
          <p:cNvPr id="20" name="Straight Connector 19" descr="Vertical column divider">
            <a:extLst>
              <a:ext uri="{FF2B5EF4-FFF2-40B4-BE49-F238E27FC236}">
                <a16:creationId xmlns:a16="http://schemas.microsoft.com/office/drawing/2014/main" id="{F764036E-86AB-0893-B72B-200B84A6BCFD}"/>
              </a:ext>
              <a:ext uri="{C183D7F6-B498-43B3-948B-1728B52AA6E4}">
                <adec:decorative xmlns:adec="http://schemas.microsoft.com/office/drawing/2017/decorative" val="0"/>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76072" y="6665976"/>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943189"/>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576072"/>
            <a:ext cx="4949825" cy="3413126"/>
          </a:xfrm>
        </p:spPr>
        <p:txBody>
          <a:bodyPr rIns="0"/>
          <a:lstStyle>
            <a:lvl1pPr>
              <a:lnSpc>
                <a:spcPct val="110000"/>
              </a:lnSpc>
              <a:defRPr sz="3600">
                <a:solidFill>
                  <a:schemeClr val="tx2"/>
                </a:solidFill>
              </a:defRPr>
            </a:lvl1pPr>
          </a:lstStyle>
          <a:p>
            <a:r>
              <a:rPr lang="en-GB"/>
              <a:t>Click to edit Master title style</a:t>
            </a:r>
            <a:endParaRPr lang="en-US" dirty="0"/>
          </a:p>
        </p:txBody>
      </p:sp>
      <p:cxnSp>
        <p:nvCxnSpPr>
          <p:cNvPr id="20" name="Straight Connector 19" descr="Vertical column divider">
            <a:extLst>
              <a:ext uri="{FF2B5EF4-FFF2-40B4-BE49-F238E27FC236}">
                <a16:creationId xmlns:a16="http://schemas.microsoft.com/office/drawing/2014/main" id="{F764036E-86AB-0893-B72B-200B84A6BCFD}"/>
              </a:ext>
              <a:ext uri="{C183D7F6-B498-43B3-948B-1728B52AA6E4}">
                <adec:decorative xmlns:adec="http://schemas.microsoft.com/office/drawing/2017/decorative" val="0"/>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8016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518470887"/>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Picture Placeholder 10" descr="Place imagery here">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921489939"/>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Picture Placeholder 11" descr="Place imagery here">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5250760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Picture Placeholder 6" descr="Place imagery here">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528261404"/>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solidFill>
            <a:srgbClr val="E0E0E0"/>
          </a:solidFill>
        </p:spPr>
        <p:txBody>
          <a:bodyPr anchor="ctr"/>
          <a:lstStyle>
            <a:lvl1pPr algn="ctr">
              <a:defRPr>
                <a:solidFill>
                  <a:schemeClr val="accent5"/>
                </a:solidFill>
              </a:defRPr>
            </a:lvl1pPr>
          </a:lstStyle>
          <a:p>
            <a:r>
              <a:rPr lang="en-US"/>
              <a:t>Place imagery here</a:t>
            </a:r>
          </a:p>
        </p:txBody>
      </p:sp>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123349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215043763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1EAF36-C07D-DC5F-83A7-C84A1CC9D60A}"/>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68325" y="2476500"/>
            <a:ext cx="6670675"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68325" y="8382000"/>
            <a:ext cx="6670676"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1" y="83820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69912" y="569913"/>
            <a:ext cx="1146175" cy="1141412"/>
          </a:xfrm>
        </p:spPr>
        <p:txBody>
          <a:bodyPr anchor="ctr"/>
          <a:lstStyle>
            <a:lvl1pPr algn="ctr">
              <a:defRPr sz="16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69913"/>
            <a:ext cx="1143000" cy="1141412"/>
          </a:xfrm>
        </p:spPr>
        <p:txBody>
          <a:bodyPr anchor="ctr"/>
          <a:lstStyle>
            <a:lvl1pPr algn="ctr">
              <a:defRPr sz="16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69912" y="6477000"/>
            <a:ext cx="1146175" cy="1143000"/>
          </a:xfrm>
        </p:spPr>
        <p:txBody>
          <a:bodyPr anchor="ctr"/>
          <a:lstStyle>
            <a:lvl1pPr algn="ctr">
              <a:defRPr sz="16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143000" cy="1143000"/>
          </a:xfrm>
        </p:spPr>
        <p:txBody>
          <a:bodyPr anchor="ctr"/>
          <a:lstStyle>
            <a:lvl1pPr algn="ctr">
              <a:defRPr sz="16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SKO1 / Copyright © 2024 IBM</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0496384"/>
      </p:ext>
    </p:extLst>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17" name="Picture Placeholder 7" descr="Place bio portrait here">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2" y="2667000"/>
            <a:ext cx="2473325" cy="2476500"/>
          </a:xfrm>
          <a:solidFill>
            <a:srgbClr val="E0E0E0"/>
          </a:solidFill>
        </p:spPr>
        <p:txBody>
          <a:bodyPr anchor="ctr"/>
          <a:lstStyle>
            <a:lvl1pPr algn="ctr">
              <a:defRPr>
                <a:solidFill>
                  <a:schemeClr val="accent5"/>
                </a:solidFill>
              </a:defRPr>
            </a:lvl1pPr>
          </a:lstStyle>
          <a:p>
            <a:r>
              <a:rPr lang="en-US"/>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0"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Picture Placeholder 7" descr="Place bio portrait here">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2"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0"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Picture Placeholder 7" descr="Place bio portrait here">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2"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0"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3" name="Picture Placeholder 7" descr="Place bio portrait here">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5"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9" name="Picture Placeholder 7" descr="Place bio portrait here">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5"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1" name="Picture Placeholder 7" descr="Place bio portrait here">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5"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endParaRPr lang="en-US"/>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108294794"/>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4573587"/>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p:spPr>
        <p:txBody>
          <a:bodyPr anchor="ctr"/>
          <a:lstStyle>
            <a:lvl1pPr algn="ctr">
              <a:defRPr>
                <a:solidFill>
                  <a:schemeClr val="tx1"/>
                </a:solidFill>
              </a:defRPr>
            </a:lvl1pPr>
          </a:lstStyle>
          <a:p>
            <a:r>
              <a:rPr lang="en-GB"/>
              <a:t>Click icon to add table</a:t>
            </a:r>
            <a:endParaRPr lang="en-US"/>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endParaRPr lang="en-US"/>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92519800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4048"/>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GB"/>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endParaRPr lang="en-US"/>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348968554"/>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704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429759062"/>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4048"/>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GB"/>
              <a:t>Click to edit Master text styles</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4" y="12804775"/>
            <a:ext cx="4956176" cy="381000"/>
          </a:xfrm>
        </p:spPr>
        <p:txBody>
          <a:bodyPr/>
          <a:lstStyle/>
          <a:p>
            <a:endParaRPr lang="en-US"/>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201513755"/>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1" y="6168460"/>
            <a:ext cx="3456432" cy="1379081"/>
          </a:xfrm>
          <a:prstGeom prst="rect">
            <a:avLst/>
          </a:prstGeom>
        </p:spPr>
      </p:pic>
    </p:spTree>
    <p:extLst>
      <p:ext uri="{BB962C8B-B14F-4D97-AF65-F5344CB8AC3E}">
        <p14:creationId xmlns:p14="http://schemas.microsoft.com/office/powerpoint/2010/main" val="905359415"/>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title, text, half-image">
    <p:bg>
      <p:bgPr>
        <a:solidFill>
          <a:srgbClr val="000000"/>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12193587" y="0"/>
            <a:ext cx="12193588" cy="13716000"/>
          </a:xfrm>
        </p:spPr>
        <p:txBody>
          <a:bodyPr lIns="91440" tIns="91440" rIns="91440" bIns="91440"/>
          <a:lstStyle>
            <a:lvl1pPr>
              <a:defRPr b="0" i="0">
                <a:solidFill>
                  <a:srgbClr val="FFFFFF"/>
                </a:solidFill>
                <a:latin typeface="IBM Plex Sans" panose="020B0503050203000203" pitchFamily="34" charset="0"/>
              </a:defRPr>
            </a:lvl1pPr>
          </a:lstStyle>
          <a:p>
            <a:r>
              <a:rPr lang="en-US"/>
              <a:t>Click icon to add picture</a:t>
            </a:r>
            <a:endParaRPr lang="en-US" dirty="0"/>
          </a:p>
        </p:txBody>
      </p:sp>
      <p:sp>
        <p:nvSpPr>
          <p:cNvPr id="8" name="Text Placeholder 7"/>
          <p:cNvSpPr>
            <a:spLocks noGrp="1"/>
          </p:cNvSpPr>
          <p:nvPr>
            <p:ph type="body" sz="quarter" idx="13"/>
          </p:nvPr>
        </p:nvSpPr>
        <p:spPr>
          <a:xfrm>
            <a:off x="609679" y="3413761"/>
            <a:ext cx="10974229" cy="8551334"/>
          </a:xfrm>
        </p:spPr>
        <p:txBody>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008B8EF0-8F64-844F-A096-3A04D7A21C03}"/>
              </a:ext>
            </a:extLst>
          </p:cNvPr>
          <p:cNvSpPr>
            <a:spLocks noGrp="1"/>
          </p:cNvSpPr>
          <p:nvPr>
            <p:ph type="title"/>
          </p:nvPr>
        </p:nvSpPr>
        <p:spPr>
          <a:xfrm>
            <a:off x="560905" y="536451"/>
            <a:ext cx="11047390" cy="886398"/>
          </a:xfrm>
        </p:spPr>
        <p:txBody>
          <a:bodyPr>
            <a:spAutoFit/>
          </a:bodyPr>
          <a:lstStyle>
            <a:lvl1pPr>
              <a:defRPr>
                <a:solidFill>
                  <a:srgbClr val="FFFFFF"/>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E3A7191-176A-5D4A-A9E2-AF2BF3DC56BE}"/>
              </a:ext>
            </a:extLst>
          </p:cNvPr>
          <p:cNvSpPr>
            <a:spLocks noGrp="1"/>
          </p:cNvSpPr>
          <p:nvPr>
            <p:ph type="ftr" sz="quarter" idx="15"/>
          </p:nvPr>
        </p:nvSpPr>
        <p:spPr/>
        <p:txBody>
          <a:bodyPr/>
          <a:lstStyle>
            <a:lvl1pPr>
              <a:defRPr>
                <a:solidFill>
                  <a:srgbClr val="868D95"/>
                </a:solidFill>
              </a:defRPr>
            </a:lvl1pPr>
          </a:lstStyle>
          <a:p>
            <a:endParaRPr lang="en-US" dirty="0"/>
          </a:p>
        </p:txBody>
      </p:sp>
      <p:sp>
        <p:nvSpPr>
          <p:cNvPr id="6" name="Slide Number Placeholder 5">
            <a:extLst>
              <a:ext uri="{FF2B5EF4-FFF2-40B4-BE49-F238E27FC236}">
                <a16:creationId xmlns:a16="http://schemas.microsoft.com/office/drawing/2014/main" id="{29AC8CAA-CE57-9C44-9112-71FDACDFA19A}"/>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07655817"/>
      </p:ext>
    </p:extLst>
  </p:cSld>
  <p:clrMapOvr>
    <a:overrideClrMapping bg1="dk1" tx1="lt1" bg2="dk2" tx2="lt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43A7-5EBF-E956-807A-D81CCB760F82}"/>
              </a:ext>
            </a:extLst>
          </p:cNvPr>
          <p:cNvSpPr>
            <a:spLocks noGrp="1"/>
          </p:cNvSpPr>
          <p:nvPr>
            <p:ph type="ctrTitle"/>
          </p:nvPr>
        </p:nvSpPr>
        <p:spPr>
          <a:xfrm>
            <a:off x="3048397" y="2244726"/>
            <a:ext cx="18290381" cy="4775200"/>
          </a:xfrm>
        </p:spPr>
        <p:txBody>
          <a:bodyPr anchor="b"/>
          <a:lstStyle>
            <a:lvl1pPr algn="ctr">
              <a:defRPr sz="11998"/>
            </a:lvl1pPr>
          </a:lstStyle>
          <a:p>
            <a:r>
              <a:rPr lang="en-US"/>
              <a:t>Click to edit Master title style</a:t>
            </a:r>
            <a:endParaRPr lang="ru-RU"/>
          </a:p>
        </p:txBody>
      </p:sp>
      <p:sp>
        <p:nvSpPr>
          <p:cNvPr id="3" name="Subtitle 2">
            <a:extLst>
              <a:ext uri="{FF2B5EF4-FFF2-40B4-BE49-F238E27FC236}">
                <a16:creationId xmlns:a16="http://schemas.microsoft.com/office/drawing/2014/main" id="{342D5AA9-09A9-A4E0-C183-0F1D96166768}"/>
              </a:ext>
            </a:extLst>
          </p:cNvPr>
          <p:cNvSpPr>
            <a:spLocks noGrp="1"/>
          </p:cNvSpPr>
          <p:nvPr>
            <p:ph type="subTitle" idx="1"/>
          </p:nvPr>
        </p:nvSpPr>
        <p:spPr>
          <a:xfrm>
            <a:off x="3048397" y="7204076"/>
            <a:ext cx="18290381" cy="3311524"/>
          </a:xfrm>
        </p:spPr>
        <p:txBody>
          <a:bodyPr/>
          <a:lstStyle>
            <a:lvl1pPr marL="0" indent="0" algn="ctr">
              <a:buNone/>
              <a:defRPr sz="4800"/>
            </a:lvl1pPr>
            <a:lvl2pPr marL="914218" indent="0" algn="ctr">
              <a:buNone/>
              <a:defRPr sz="4000"/>
            </a:lvl2pPr>
            <a:lvl3pPr marL="1828434" indent="0" algn="ctr">
              <a:buNone/>
              <a:defRPr sz="3600"/>
            </a:lvl3pPr>
            <a:lvl4pPr marL="2742652" indent="0" algn="ctr">
              <a:buNone/>
              <a:defRPr sz="3200"/>
            </a:lvl4pPr>
            <a:lvl5pPr marL="3656868" indent="0" algn="ctr">
              <a:buNone/>
              <a:defRPr sz="3200"/>
            </a:lvl5pPr>
            <a:lvl6pPr marL="4571086" indent="0" algn="ctr">
              <a:buNone/>
              <a:defRPr sz="3200"/>
            </a:lvl6pPr>
            <a:lvl7pPr marL="5485302" indent="0" algn="ctr">
              <a:buNone/>
              <a:defRPr sz="3200"/>
            </a:lvl7pPr>
            <a:lvl8pPr marL="6399520" indent="0" algn="ctr">
              <a:buNone/>
              <a:defRPr sz="3200"/>
            </a:lvl8pPr>
            <a:lvl9pPr marL="7313736" indent="0" algn="ctr">
              <a:buNone/>
              <a:defRPr sz="32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4C49DD5E-03F4-E770-BB1C-0C007C808FCD}"/>
              </a:ext>
            </a:extLst>
          </p:cNvPr>
          <p:cNvSpPr>
            <a:spLocks noGrp="1"/>
          </p:cNvSpPr>
          <p:nvPr>
            <p:ph type="dt" sz="half" idx="10"/>
          </p:nvPr>
        </p:nvSpPr>
        <p:spPr/>
        <p:txBody>
          <a:bodyPr/>
          <a:lstStyle/>
          <a:p>
            <a:fld id="{95D87151-CF41-40DB-B1DE-57D3EA37CDD6}" type="datetimeFigureOut">
              <a:rPr lang="ru-RU" smtClean="0"/>
              <a:t>20.06.2024</a:t>
            </a:fld>
            <a:endParaRPr lang="ru-RU"/>
          </a:p>
        </p:txBody>
      </p:sp>
      <p:sp>
        <p:nvSpPr>
          <p:cNvPr id="5" name="Footer Placeholder 4">
            <a:extLst>
              <a:ext uri="{FF2B5EF4-FFF2-40B4-BE49-F238E27FC236}">
                <a16:creationId xmlns:a16="http://schemas.microsoft.com/office/drawing/2014/main" id="{C757BF12-5BA0-8AA6-8293-8B217047E092}"/>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E02AC1C-692A-25BD-6894-340CA454F0B0}"/>
              </a:ext>
            </a:extLst>
          </p:cNvPr>
          <p:cNvSpPr>
            <a:spLocks noGrp="1"/>
          </p:cNvSpPr>
          <p:nvPr>
            <p:ph type="sldNum" sz="quarter" idx="12"/>
          </p:nvPr>
        </p:nvSpPr>
        <p:spPr/>
        <p:txBody>
          <a:bodyPr/>
          <a:lstStyle/>
          <a:p>
            <a:fld id="{D87A8578-7206-4309-894E-95763517A38F}" type="slidenum">
              <a:rPr lang="ru-RU" smtClean="0"/>
              <a:t>‹#›</a:t>
            </a:fld>
            <a:endParaRPr lang="ru-RU"/>
          </a:p>
        </p:txBody>
      </p:sp>
      <p:sp>
        <p:nvSpPr>
          <p:cNvPr id="7" name="Footer Placeholder 4">
            <a:extLst>
              <a:ext uri="{FF2B5EF4-FFF2-40B4-BE49-F238E27FC236}">
                <a16:creationId xmlns:a16="http://schemas.microsoft.com/office/drawing/2014/main" id="{10A1D396-5D84-161B-E9B1-937FEFFDD396}"/>
              </a:ext>
            </a:extLst>
          </p:cNvPr>
          <p:cNvSpPr txBox="1">
            <a:spLocks/>
          </p:cNvSpPr>
          <p:nvPr userDrawn="1"/>
        </p:nvSpPr>
        <p:spPr>
          <a:xfrm>
            <a:off x="20361243" y="13319527"/>
            <a:ext cx="3838936" cy="352562"/>
          </a:xfrm>
          <a:prstGeom prst="rect">
            <a:avLst/>
          </a:prstGeom>
          <a:ln>
            <a:noFill/>
          </a:ln>
        </p:spPr>
        <p:txBody>
          <a:bodyPr vert="horz" lIns="0" tIns="0" rIns="0" bIns="0" rtlCol="0" anchor="ctr"/>
          <a:lstStyle>
            <a:defPPr>
              <a:defRPr lang="en-CH"/>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r" defTabSz="914206">
              <a:defRPr/>
            </a:pPr>
            <a:r>
              <a:rPr lang="en-US" sz="1600" dirty="0">
                <a:cs typeface="Arial" panose="020B0604020202020204" pitchFamily="34" charset="0"/>
              </a:rPr>
              <a:t>© Copyright IBM Corporation 2023</a:t>
            </a:r>
          </a:p>
        </p:txBody>
      </p:sp>
    </p:spTree>
    <p:extLst>
      <p:ext uri="{BB962C8B-B14F-4D97-AF65-F5344CB8AC3E}">
        <p14:creationId xmlns:p14="http://schemas.microsoft.com/office/powerpoint/2010/main" val="33925908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Title, plain">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itle 1">
            <a:extLst>
              <a:ext uri="{FF2B5EF4-FFF2-40B4-BE49-F238E27FC236}">
                <a16:creationId xmlns:a16="http://schemas.microsoft.com/office/drawing/2014/main" id="{6733F7B7-5AD6-1E43-4FD9-3C700AC2CBD0}"/>
              </a:ext>
            </a:extLst>
          </p:cNvPr>
          <p:cNvSpPr>
            <a:spLocks noGrp="1"/>
          </p:cNvSpPr>
          <p:nvPr>
            <p:ph type="title"/>
          </p:nvPr>
        </p:nvSpPr>
        <p:spPr>
          <a:xfrm>
            <a:off x="538493" y="383874"/>
            <a:ext cx="14691981" cy="2859087"/>
          </a:xfrm>
        </p:spPr>
        <p:txBody>
          <a:bodyPr rIns="457200"/>
          <a:lstStyle>
            <a:lvl1pPr>
              <a:lnSpc>
                <a:spcPct val="100000"/>
              </a:lnSpc>
              <a:defRPr sz="6400">
                <a:solidFill>
                  <a:schemeClr val="tx2"/>
                </a:solidFill>
              </a:defRPr>
            </a:lvl1pPr>
          </a:lstStyle>
          <a:p>
            <a:r>
              <a:rPr lang="en-US" dirty="0"/>
              <a:t>Click to edit Master title style</a:t>
            </a:r>
          </a:p>
        </p:txBody>
      </p:sp>
      <p:sp>
        <p:nvSpPr>
          <p:cNvPr id="5" name="Footer Placeholder 1">
            <a:extLst>
              <a:ext uri="{FF2B5EF4-FFF2-40B4-BE49-F238E27FC236}">
                <a16:creationId xmlns:a16="http://schemas.microsoft.com/office/drawing/2014/main" id="{99C054CF-9453-850A-6B65-8421B4607965}"/>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dirty="0"/>
              <a:t>IBM </a:t>
            </a:r>
            <a:r>
              <a:rPr lang="en-US" dirty="0" err="1"/>
              <a:t>TechXchange</a:t>
            </a:r>
            <a:r>
              <a:rPr lang="en-US" dirty="0"/>
              <a:t> / © 2023 IBM Corporation</a:t>
            </a:r>
          </a:p>
        </p:txBody>
      </p:sp>
    </p:spTree>
    <p:extLst>
      <p:ext uri="{BB962C8B-B14F-4D97-AF65-F5344CB8AC3E}">
        <p14:creationId xmlns:p14="http://schemas.microsoft.com/office/powerpoint/2010/main" val="117807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560914" y="536448"/>
            <a:ext cx="14835357" cy="11452352"/>
          </a:xfrm>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03206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4" y="1711325"/>
            <a:ext cx="5715000" cy="2276856"/>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SKO1 / Copyright © 2024 IBM</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68325" y="569913"/>
            <a:ext cx="4956175" cy="1141412"/>
          </a:xfrm>
        </p:spPr>
        <p:txBody>
          <a:bodyPr/>
          <a:lstStyle>
            <a:lvl1pPr>
              <a:defRPr sz="28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70433241"/>
      </p:ext>
    </p:extLst>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458704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24387175" cy="6851902"/>
          </a:xfrm>
          <a:noFill/>
        </p:spPr>
        <p:txBody>
          <a:bodyPr lIns="182880" tIns="164592" rIns="228600" bIns="228600"/>
          <a:lstStyle>
            <a:lvl1pPr>
              <a:defRPr sz="12800"/>
            </a:lvl1pPr>
          </a:lstStyle>
          <a:p>
            <a:r>
              <a:rPr lang="en-US"/>
              <a:t>Click to edit Master title style</a:t>
            </a:r>
            <a:endParaRPr lang="en-US" dirty="0"/>
          </a:p>
        </p:txBody>
      </p:sp>
      <p:sp>
        <p:nvSpPr>
          <p:cNvPr id="7" name="Content Placeholder 1"/>
          <p:cNvSpPr>
            <a:spLocks noGrp="1"/>
          </p:cNvSpPr>
          <p:nvPr>
            <p:ph sz="quarter" idx="20"/>
          </p:nvPr>
        </p:nvSpPr>
        <p:spPr>
          <a:xfrm>
            <a:off x="0" y="6853770"/>
            <a:ext cx="6096794" cy="6862232"/>
          </a:xfrm>
          <a:solidFill>
            <a:srgbClr val="001D6C"/>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6096796" y="6853770"/>
            <a:ext cx="6096794" cy="6862232"/>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12193587" y="6853767"/>
            <a:ext cx="6096794" cy="6862234"/>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18290381" y="6853767"/>
            <a:ext cx="6096794" cy="6862234"/>
          </a:xfrm>
          <a:solidFill>
            <a:srgbClr val="78A9FF"/>
          </a:solidFill>
          <a:ln>
            <a:noFill/>
          </a:ln>
        </p:spPr>
        <p:txBody>
          <a:bodyPr lIns="219456" tIns="201168" rIns="228600" bIns="228600"/>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45787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2859088"/>
          </a:xfrm>
        </p:spPr>
        <p:txBody>
          <a:bodyPr rIns="457200"/>
          <a:lstStyle>
            <a:lvl1pPr>
              <a:lnSpc>
                <a:spcPct val="100000"/>
              </a:lnSpc>
              <a:defRPr sz="85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3" y="12938839"/>
            <a:ext cx="270907" cy="246222"/>
          </a:xfrm>
          <a:prstGeom prst="rect">
            <a:avLst/>
          </a:prstGeom>
          <a:ln w="12700">
            <a:miter lim="400000"/>
          </a:ln>
        </p:spPr>
        <p:txBody>
          <a:bodyPr wrap="squar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79862114"/>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dirty="0"/>
              <a:t>Click to edit Master title style</a:t>
            </a:r>
          </a:p>
        </p:txBody>
      </p:sp>
    </p:spTree>
    <p:extLst>
      <p:ext uri="{BB962C8B-B14F-4D97-AF65-F5344CB8AC3E}">
        <p14:creationId xmlns:p14="http://schemas.microsoft.com/office/powerpoint/2010/main" val="90477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dirty="0"/>
              <a:t>Click to edit Master title style</a:t>
            </a:r>
          </a:p>
        </p:txBody>
      </p:sp>
      <p:sp>
        <p:nvSpPr>
          <p:cNvPr id="8" name="Text Placeholder"/>
          <p:cNvSpPr>
            <a:spLocks noGrp="1"/>
          </p:cNvSpPr>
          <p:nvPr>
            <p:ph type="body" sz="quarter" idx="13"/>
          </p:nvPr>
        </p:nvSpPr>
        <p:spPr>
          <a:xfrm>
            <a:off x="585292" y="3316224"/>
            <a:ext cx="10998616" cy="8672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p>
            <a:r>
              <a:rPr lang="en-US" dirty="0"/>
              <a:t>Drag picture to placeholder or click icon to add</a:t>
            </a:r>
          </a:p>
        </p:txBody>
      </p:sp>
    </p:spTree>
    <p:extLst>
      <p:ext uri="{BB962C8B-B14F-4D97-AF65-F5344CB8AC3E}">
        <p14:creationId xmlns:p14="http://schemas.microsoft.com/office/powerpoint/2010/main" val="14276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dirty="0"/>
              <a:t>Click to edit Master title style</a:t>
            </a:r>
          </a:p>
        </p:txBody>
      </p:sp>
      <p:sp>
        <p:nvSpPr>
          <p:cNvPr id="8" name="Text Placeholder 1"/>
          <p:cNvSpPr>
            <a:spLocks noGrp="1"/>
          </p:cNvSpPr>
          <p:nvPr>
            <p:ph type="body" sz="quarter" idx="13"/>
          </p:nvPr>
        </p:nvSpPr>
        <p:spPr>
          <a:xfrm>
            <a:off x="585292" y="3316224"/>
            <a:ext cx="10998616" cy="8672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12778885" y="3316224"/>
            <a:ext cx="10998434" cy="8672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768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1105828" y="7284204"/>
            <a:ext cx="11087759" cy="3408772"/>
          </a:xfrm>
          <a:noFill/>
          <a:ln w="28575">
            <a:noFill/>
          </a:ln>
        </p:spPr>
        <p:txBody>
          <a:bodyPr anchor="b">
            <a:noAutofit/>
          </a:bodyPr>
          <a:lstStyle>
            <a:lvl1pPr algn="l">
              <a:defRPr sz="9600" b="1" i="0">
                <a:solidFill>
                  <a:schemeClr val="bg1"/>
                </a:solidFill>
                <a:effectLst/>
                <a:latin typeface="IBM Plex Sans" panose="020B0503050203000203" pitchFamily="34" charset="0"/>
                <a:ea typeface="Helvetica Neue" charset="0"/>
                <a:cs typeface="Helvetica Neue" charset="0"/>
              </a:defRPr>
            </a:lvl1pPr>
          </a:lstStyle>
          <a:p>
            <a:r>
              <a:rPr lang="en-US" dirty="0"/>
              <a:t>Click to edit Master title style</a:t>
            </a:r>
          </a:p>
        </p:txBody>
      </p:sp>
      <p:sp>
        <p:nvSpPr>
          <p:cNvPr id="17" name="Subtitle 2"/>
          <p:cNvSpPr>
            <a:spLocks noGrp="1"/>
          </p:cNvSpPr>
          <p:nvPr>
            <p:ph type="subTitle" idx="1"/>
          </p:nvPr>
        </p:nvSpPr>
        <p:spPr>
          <a:xfrm>
            <a:off x="1105824" y="11034065"/>
            <a:ext cx="11087759" cy="806642"/>
          </a:xfrm>
        </p:spPr>
        <p:txBody>
          <a:bodyPr anchor="t"/>
          <a:lstStyle>
            <a:lvl1pPr marL="0" indent="0" algn="l">
              <a:buNone/>
              <a:defRPr sz="4000" b="0" i="1">
                <a:solidFill>
                  <a:schemeClr val="bg1"/>
                </a:solidFill>
                <a:latin typeface="IBM Plex Sans ExtLt" panose="020B0303050203000203" pitchFamily="34" charset="0"/>
                <a:ea typeface="Helvetica Neue Light" charset="0"/>
                <a:cs typeface="IBM Plex Sans ExtLt" panose="020B0303050203000203" pitchFamily="34" charset="0"/>
              </a:defRPr>
            </a:lvl1pPr>
            <a:lvl2pPr marL="289378" indent="0" algn="ctr">
              <a:buNone/>
              <a:defRPr/>
            </a:lvl2pPr>
            <a:lvl3pPr marL="578758" indent="0" algn="ctr">
              <a:buNone/>
              <a:defRPr/>
            </a:lvl3pPr>
            <a:lvl4pPr marL="868136" indent="0" algn="ctr">
              <a:buNone/>
              <a:defRPr/>
            </a:lvl4pPr>
            <a:lvl5pPr marL="1157516" indent="0" algn="ctr">
              <a:buNone/>
              <a:defRPr/>
            </a:lvl5pPr>
            <a:lvl6pPr marL="1446894" indent="0" algn="ctr">
              <a:buNone/>
              <a:defRPr/>
            </a:lvl6pPr>
            <a:lvl7pPr marL="1736274" indent="0" algn="ctr">
              <a:buNone/>
              <a:defRPr/>
            </a:lvl7pPr>
            <a:lvl8pPr marL="2025652" indent="0" algn="ctr">
              <a:buNone/>
              <a:defRPr/>
            </a:lvl8pPr>
            <a:lvl9pPr marL="2315030" indent="0" algn="ctr">
              <a:buNone/>
              <a:defRPr/>
            </a:lvl9pPr>
          </a:lstStyle>
          <a:p>
            <a:r>
              <a:rPr lang="en-US" dirty="0"/>
              <a:t>Click to edit Master subtitle style</a:t>
            </a:r>
          </a:p>
        </p:txBody>
      </p:sp>
      <p:pic>
        <p:nvPicPr>
          <p:cNvPr id="2" name="Picture 1">
            <a:extLst>
              <a:ext uri="{FF2B5EF4-FFF2-40B4-BE49-F238E27FC236}">
                <a16:creationId xmlns:a16="http://schemas.microsoft.com/office/drawing/2014/main" id="{D1472BDB-C8D3-B60B-F8D8-705A821322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5825" y="3785997"/>
            <a:ext cx="4589923" cy="1344798"/>
          </a:xfrm>
          <a:prstGeom prst="rect">
            <a:avLst/>
          </a:prstGeom>
        </p:spPr>
      </p:pic>
      <p:pic>
        <p:nvPicPr>
          <p:cNvPr id="3" name="Picture 2">
            <a:extLst>
              <a:ext uri="{FF2B5EF4-FFF2-40B4-BE49-F238E27FC236}">
                <a16:creationId xmlns:a16="http://schemas.microsoft.com/office/drawing/2014/main" id="{21ECE8D0-2D11-4E94-047E-F5E20C54B3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04" t="15919" r="42238" b="-235"/>
          <a:stretch/>
        </p:blipFill>
        <p:spPr>
          <a:xfrm>
            <a:off x="13117741" y="0"/>
            <a:ext cx="11269434" cy="13716000"/>
          </a:xfrm>
          <a:prstGeom prst="rect">
            <a:avLst/>
          </a:prstGeom>
        </p:spPr>
      </p:pic>
      <p:pic>
        <p:nvPicPr>
          <p:cNvPr id="7" name="Graphic 6">
            <a:extLst>
              <a:ext uri="{FF2B5EF4-FFF2-40B4-BE49-F238E27FC236}">
                <a16:creationId xmlns:a16="http://schemas.microsoft.com/office/drawing/2014/main" id="{11CB961B-C0A2-6D04-A89C-8096DD7CA37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5824" y="991449"/>
            <a:ext cx="5247333" cy="2307178"/>
          </a:xfrm>
          <a:prstGeom prst="rect">
            <a:avLst/>
          </a:prstGeom>
        </p:spPr>
      </p:pic>
    </p:spTree>
    <p:extLst>
      <p:ext uri="{BB962C8B-B14F-4D97-AF65-F5344CB8AC3E}">
        <p14:creationId xmlns:p14="http://schemas.microsoft.com/office/powerpoint/2010/main" val="36286919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472BDB-C8D3-B60B-F8D8-705A82132260}"/>
              </a:ext>
            </a:extLst>
          </p:cNvPr>
          <p:cNvPicPr>
            <a:picLocks noChangeAspect="1"/>
          </p:cNvPicPr>
          <p:nvPr userDrawn="1"/>
        </p:nvPicPr>
        <p:blipFill>
          <a:blip r:embed="rId2" cstate="email">
            <a:duotone>
              <a:prstClr val="black"/>
              <a:schemeClr val="tx2">
                <a:tint val="45000"/>
                <a:satMod val="400000"/>
              </a:schemeClr>
            </a:duotone>
            <a:lum bright="-40000" contrast="-40000"/>
            <a:extLst>
              <a:ext uri="{28A0092B-C50C-407E-A947-70E740481C1C}">
                <a14:useLocalDpi xmlns:a14="http://schemas.microsoft.com/office/drawing/2010/main"/>
              </a:ext>
            </a:extLst>
          </a:blip>
          <a:stretch>
            <a:fillRect/>
          </a:stretch>
        </p:blipFill>
        <p:spPr>
          <a:xfrm>
            <a:off x="1105825" y="3785997"/>
            <a:ext cx="4589923" cy="1344798"/>
          </a:xfrm>
          <a:prstGeom prst="rect">
            <a:avLst/>
          </a:prstGeom>
        </p:spPr>
      </p:pic>
      <p:pic>
        <p:nvPicPr>
          <p:cNvPr id="7" name="Graphic 6">
            <a:extLst>
              <a:ext uri="{FF2B5EF4-FFF2-40B4-BE49-F238E27FC236}">
                <a16:creationId xmlns:a16="http://schemas.microsoft.com/office/drawing/2014/main" id="{11CB961B-C0A2-6D04-A89C-8096DD7CA37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5824" y="991449"/>
            <a:ext cx="5247333" cy="2307178"/>
          </a:xfrm>
          <a:prstGeom prst="rect">
            <a:avLst/>
          </a:prstGeom>
        </p:spPr>
      </p:pic>
      <p:pic>
        <p:nvPicPr>
          <p:cNvPr id="38" name="Picture 37">
            <a:extLst>
              <a:ext uri="{FF2B5EF4-FFF2-40B4-BE49-F238E27FC236}">
                <a16:creationId xmlns:a16="http://schemas.microsoft.com/office/drawing/2014/main" id="{43E6F6D8-342F-DF86-C225-60398DD08D6E}"/>
              </a:ext>
            </a:extLst>
          </p:cNvPr>
          <p:cNvPicPr>
            <a:picLocks noChangeAspect="1"/>
          </p:cNvPicPr>
          <p:nvPr userDrawn="1"/>
        </p:nvPicPr>
        <p:blipFill rotWithShape="1">
          <a:blip r:embed="rId5"/>
          <a:srcRect t="935" r="36678" b="935"/>
          <a:stretch/>
        </p:blipFill>
        <p:spPr>
          <a:xfrm>
            <a:off x="13202177" y="0"/>
            <a:ext cx="11184999" cy="13716000"/>
          </a:xfrm>
          <a:prstGeom prst="rect">
            <a:avLst/>
          </a:prstGeom>
        </p:spPr>
      </p:pic>
      <p:sp>
        <p:nvSpPr>
          <p:cNvPr id="39" name="Title 1">
            <a:extLst>
              <a:ext uri="{FF2B5EF4-FFF2-40B4-BE49-F238E27FC236}">
                <a16:creationId xmlns:a16="http://schemas.microsoft.com/office/drawing/2014/main" id="{5908744B-3098-3244-690D-6B99BFD85156}"/>
              </a:ext>
            </a:extLst>
          </p:cNvPr>
          <p:cNvSpPr>
            <a:spLocks noGrp="1"/>
          </p:cNvSpPr>
          <p:nvPr>
            <p:ph type="ctrTitle"/>
          </p:nvPr>
        </p:nvSpPr>
        <p:spPr>
          <a:xfrm>
            <a:off x="1105828" y="7284204"/>
            <a:ext cx="11087759" cy="3408772"/>
          </a:xfrm>
          <a:noFill/>
          <a:ln w="28575">
            <a:noFill/>
          </a:ln>
        </p:spPr>
        <p:txBody>
          <a:bodyPr anchor="b">
            <a:noAutofit/>
          </a:bodyPr>
          <a:lstStyle>
            <a:lvl1pPr algn="l">
              <a:defRPr sz="9600" b="1" i="0">
                <a:solidFill>
                  <a:schemeClr val="tx2"/>
                </a:solidFill>
                <a:effectLst/>
                <a:latin typeface="IBM Plex Sans" panose="020B0503050203000203" pitchFamily="34" charset="0"/>
                <a:ea typeface="Helvetica Neue" charset="0"/>
                <a:cs typeface="Helvetica Neue" charset="0"/>
              </a:defRPr>
            </a:lvl1pPr>
          </a:lstStyle>
          <a:p>
            <a:r>
              <a:rPr lang="en-US" dirty="0"/>
              <a:t>Click to edit Master title style</a:t>
            </a:r>
          </a:p>
        </p:txBody>
      </p:sp>
      <p:sp>
        <p:nvSpPr>
          <p:cNvPr id="40" name="Subtitle 2">
            <a:extLst>
              <a:ext uri="{FF2B5EF4-FFF2-40B4-BE49-F238E27FC236}">
                <a16:creationId xmlns:a16="http://schemas.microsoft.com/office/drawing/2014/main" id="{1FE64C3E-F82E-7F06-1958-31328CBD8B75}"/>
              </a:ext>
            </a:extLst>
          </p:cNvPr>
          <p:cNvSpPr>
            <a:spLocks noGrp="1"/>
          </p:cNvSpPr>
          <p:nvPr>
            <p:ph type="subTitle" idx="1"/>
          </p:nvPr>
        </p:nvSpPr>
        <p:spPr>
          <a:xfrm>
            <a:off x="1105824" y="11034065"/>
            <a:ext cx="11087759" cy="806642"/>
          </a:xfrm>
        </p:spPr>
        <p:txBody>
          <a:bodyPr anchor="t"/>
          <a:lstStyle>
            <a:lvl1pPr marL="0" indent="0" algn="l">
              <a:buNone/>
              <a:defRPr sz="4000" b="0" i="1">
                <a:solidFill>
                  <a:schemeClr val="tx2"/>
                </a:solidFill>
                <a:latin typeface="IBM Plex Sans ExtLt" panose="020B0303050203000203" pitchFamily="34" charset="0"/>
                <a:ea typeface="Helvetica Neue Light" charset="0"/>
                <a:cs typeface="IBM Plex Sans ExtLt" panose="020B0303050203000203" pitchFamily="34" charset="0"/>
              </a:defRPr>
            </a:lvl1pPr>
            <a:lvl2pPr marL="289378" indent="0" algn="ctr">
              <a:buNone/>
              <a:defRPr/>
            </a:lvl2pPr>
            <a:lvl3pPr marL="578758" indent="0" algn="ctr">
              <a:buNone/>
              <a:defRPr/>
            </a:lvl3pPr>
            <a:lvl4pPr marL="868136" indent="0" algn="ctr">
              <a:buNone/>
              <a:defRPr/>
            </a:lvl4pPr>
            <a:lvl5pPr marL="1157516" indent="0" algn="ctr">
              <a:buNone/>
              <a:defRPr/>
            </a:lvl5pPr>
            <a:lvl6pPr marL="1446894" indent="0" algn="ctr">
              <a:buNone/>
              <a:defRPr/>
            </a:lvl6pPr>
            <a:lvl7pPr marL="1736274" indent="0" algn="ctr">
              <a:buNone/>
              <a:defRPr/>
            </a:lvl7pPr>
            <a:lvl8pPr marL="2025652" indent="0" algn="ctr">
              <a:buNone/>
              <a:defRPr/>
            </a:lvl8pPr>
            <a:lvl9pPr marL="2315030" indent="0" algn="ctr">
              <a:buNone/>
              <a:defRPr/>
            </a:lvl9pPr>
          </a:lstStyle>
          <a:p>
            <a:r>
              <a:rPr lang="en-US" dirty="0"/>
              <a:t>Click to edit Master subtitle style</a:t>
            </a:r>
          </a:p>
        </p:txBody>
      </p:sp>
    </p:spTree>
    <p:extLst>
      <p:ext uri="{BB962C8B-B14F-4D97-AF65-F5344CB8AC3E}">
        <p14:creationId xmlns:p14="http://schemas.microsoft.com/office/powerpoint/2010/main" val="213132457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8CF8-9D3A-28E8-DC4D-0384B635F065}"/>
              </a:ext>
            </a:extLst>
          </p:cNvPr>
          <p:cNvSpPr>
            <a:spLocks noGrp="1"/>
          </p:cNvSpPr>
          <p:nvPr>
            <p:ph type="title"/>
          </p:nvPr>
        </p:nvSpPr>
        <p:spPr>
          <a:xfrm>
            <a:off x="291193" y="328791"/>
            <a:ext cx="23342535" cy="12689786"/>
          </a:xfrm>
        </p:spPr>
        <p:txBody>
          <a:bodyPr/>
          <a:lstStyle>
            <a:lvl1pPr>
              <a:defRPr sz="24800" b="0" i="0">
                <a:solidFill>
                  <a:srgbClr val="FF6500"/>
                </a:solidFill>
                <a:latin typeface="IBM Plex Sans Medm" panose="020B0503050203000203" pitchFamily="34" charset="0"/>
              </a:defRPr>
            </a:lvl1pPr>
          </a:lstStyle>
          <a:p>
            <a:r>
              <a:rPr lang="en-US" dirty="0"/>
              <a:t>Click to edit Master title style</a:t>
            </a:r>
          </a:p>
        </p:txBody>
      </p:sp>
      <p:sp>
        <p:nvSpPr>
          <p:cNvPr id="9" name="Rectangle 5">
            <a:extLst>
              <a:ext uri="{FF2B5EF4-FFF2-40B4-BE49-F238E27FC236}">
                <a16:creationId xmlns:a16="http://schemas.microsoft.com/office/drawing/2014/main" id="{F57D2FD8-B984-363D-403D-8B813975DA35}"/>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rgbClr val="FF6500"/>
                </a:solidFill>
                <a:latin typeface="IBM Plex Sans" panose="020B0503050203000203" pitchFamily="34" charset="0"/>
              </a:rPr>
              <a:pPr lvl="0"/>
              <a:t>‹#›</a:t>
            </a:fld>
            <a:endParaRPr lang="en-US" sz="1600" dirty="0">
              <a:solidFill>
                <a:srgbClr val="FF6500"/>
              </a:solidFill>
              <a:latin typeface="IBM Plex Sans" panose="020B0503050203000203" pitchFamily="34" charset="0"/>
            </a:endParaRPr>
          </a:p>
        </p:txBody>
      </p:sp>
      <p:pic>
        <p:nvPicPr>
          <p:cNvPr id="10" name="Graphic 9">
            <a:extLst>
              <a:ext uri="{FF2B5EF4-FFF2-40B4-BE49-F238E27FC236}">
                <a16:creationId xmlns:a16="http://schemas.microsoft.com/office/drawing/2014/main" id="{B4BD1A7E-DBF5-0116-2D44-DA8F82D1C6C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spTree>
    <p:extLst>
      <p:ext uri="{BB962C8B-B14F-4D97-AF65-F5344CB8AC3E}">
        <p14:creationId xmlns:p14="http://schemas.microsoft.com/office/powerpoint/2010/main" val="371361634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FB897F5-5DE3-1C76-CD9A-A6BD710F4482}"/>
              </a:ext>
            </a:extLst>
          </p:cNvPr>
          <p:cNvSpPr>
            <a:spLocks noGrp="1"/>
          </p:cNvSpPr>
          <p:nvPr>
            <p:ph type="pic" sz="quarter" idx="10" hasCustomPrompt="1"/>
          </p:nvPr>
        </p:nvSpPr>
        <p:spPr>
          <a:xfrm>
            <a:off x="12193587" y="0"/>
            <a:ext cx="12193589" cy="13716000"/>
          </a:xfrm>
        </p:spPr>
        <p:txBody>
          <a:bodyPr anchor="ctr"/>
          <a:lstStyle>
            <a:lvl1pPr marL="0" indent="0">
              <a:buNone/>
              <a:defRPr>
                <a:solidFill>
                  <a:schemeClr val="accent5"/>
                </a:solidFill>
              </a:defRPr>
            </a:lvl1pPr>
          </a:lstStyle>
          <a:p>
            <a:pPr marL="0" marR="0" lvl="0" indent="0" algn="l" defTabSz="1828800" rtl="0" eaLnBrk="0" fontAlgn="base" latinLnBrk="0" hangingPunct="0">
              <a:lnSpc>
                <a:spcPct val="100000"/>
              </a:lnSpc>
              <a:spcBef>
                <a:spcPct val="50000"/>
              </a:spcBef>
              <a:spcAft>
                <a:spcPct val="0"/>
              </a:spcAft>
              <a:buClr>
                <a:schemeClr val="tx1"/>
              </a:buClr>
              <a:buSzPct val="90000"/>
              <a:buFont typeface="Arial" panose="020B0604020202020204" pitchFamily="34" charset="0"/>
              <a:buNone/>
              <a:tabLst/>
              <a:defRPr/>
            </a:pPr>
            <a:r>
              <a:rPr lang="en-US" dirty="0"/>
              <a:t>Place imagery here</a:t>
            </a:r>
          </a:p>
        </p:txBody>
      </p:sp>
      <p:sp>
        <p:nvSpPr>
          <p:cNvPr id="2" name="Title 1">
            <a:extLst>
              <a:ext uri="{FF2B5EF4-FFF2-40B4-BE49-F238E27FC236}">
                <a16:creationId xmlns:a16="http://schemas.microsoft.com/office/drawing/2014/main" id="{1F0F8CF8-9D3A-28E8-DC4D-0384B635F065}"/>
              </a:ext>
            </a:extLst>
          </p:cNvPr>
          <p:cNvSpPr>
            <a:spLocks noGrp="1"/>
          </p:cNvSpPr>
          <p:nvPr>
            <p:ph type="title"/>
          </p:nvPr>
        </p:nvSpPr>
        <p:spPr>
          <a:xfrm>
            <a:off x="291194" y="328791"/>
            <a:ext cx="11678173" cy="12689786"/>
          </a:xfrm>
        </p:spPr>
        <p:txBody>
          <a:bodyPr/>
          <a:lstStyle>
            <a:lvl1pPr>
              <a:defRPr sz="12000" b="0" i="0">
                <a:solidFill>
                  <a:srgbClr val="FF6500"/>
                </a:solidFill>
                <a:latin typeface="IBM Plex Sans Medm" panose="020B0503050203000203" pitchFamily="34" charset="0"/>
              </a:defRPr>
            </a:lvl1pPr>
          </a:lstStyle>
          <a:p>
            <a:r>
              <a:rPr lang="en-US" dirty="0"/>
              <a:t>Click to edit Master title style</a:t>
            </a:r>
          </a:p>
        </p:txBody>
      </p:sp>
      <p:sp>
        <p:nvSpPr>
          <p:cNvPr id="9" name="Rectangle 5">
            <a:extLst>
              <a:ext uri="{FF2B5EF4-FFF2-40B4-BE49-F238E27FC236}">
                <a16:creationId xmlns:a16="http://schemas.microsoft.com/office/drawing/2014/main" id="{F57D2FD8-B984-363D-403D-8B813975DA35}"/>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rgbClr val="FF6500"/>
                </a:solidFill>
                <a:latin typeface="IBM Plex Sans" panose="020B0503050203000203" pitchFamily="34" charset="0"/>
              </a:rPr>
              <a:pPr lvl="0"/>
              <a:t>‹#›</a:t>
            </a:fld>
            <a:endParaRPr lang="en-US" sz="1600" dirty="0">
              <a:solidFill>
                <a:srgbClr val="FF6500"/>
              </a:solidFill>
              <a:latin typeface="IBM Plex Sans" panose="020B0503050203000203" pitchFamily="34" charset="0"/>
            </a:endParaRPr>
          </a:p>
        </p:txBody>
      </p:sp>
      <p:pic>
        <p:nvPicPr>
          <p:cNvPr id="10" name="Graphic 9">
            <a:extLst>
              <a:ext uri="{FF2B5EF4-FFF2-40B4-BE49-F238E27FC236}">
                <a16:creationId xmlns:a16="http://schemas.microsoft.com/office/drawing/2014/main" id="{B4BD1A7E-DBF5-0116-2D44-DA8F82D1C6C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spTree>
    <p:extLst>
      <p:ext uri="{BB962C8B-B14F-4D97-AF65-F5344CB8AC3E}">
        <p14:creationId xmlns:p14="http://schemas.microsoft.com/office/powerpoint/2010/main" val="3681474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3" y="1527048"/>
            <a:ext cx="11044239" cy="2276856"/>
          </a:xfrm>
        </p:spPr>
        <p:txBody>
          <a:bodyPr rIns="457200"/>
          <a:lstStyle>
            <a:lvl1pPr>
              <a:lnSpc>
                <a:spcPct val="11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SKO1 / Copyright © 2024 IBM</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68325" y="569913"/>
            <a:ext cx="4956175" cy="448056"/>
          </a:xfrm>
        </p:spPr>
        <p:txBody>
          <a:bodyPr/>
          <a:lstStyle>
            <a:lvl1pPr>
              <a:defRPr sz="28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891810613"/>
      </p:ext>
    </p:extLst>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8CF8-9D3A-28E8-DC4D-0384B635F065}"/>
              </a:ext>
            </a:extLst>
          </p:cNvPr>
          <p:cNvSpPr>
            <a:spLocks noGrp="1"/>
          </p:cNvSpPr>
          <p:nvPr>
            <p:ph type="title"/>
          </p:nvPr>
        </p:nvSpPr>
        <p:spPr>
          <a:xfrm>
            <a:off x="291194" y="328791"/>
            <a:ext cx="11902393" cy="12689786"/>
          </a:xfrm>
        </p:spPr>
        <p:txBody>
          <a:bodyPr/>
          <a:lstStyle>
            <a:lvl1pPr>
              <a:defRPr sz="12000" b="0" i="0">
                <a:solidFill>
                  <a:srgbClr val="FF6500"/>
                </a:solidFill>
                <a:latin typeface="IBM Plex Sans Medm" panose="020B0503050203000203" pitchFamily="34" charset="0"/>
              </a:defRPr>
            </a:lvl1pPr>
          </a:lstStyle>
          <a:p>
            <a:r>
              <a:rPr lang="en-US" dirty="0"/>
              <a:t>Click to edit Master title style</a:t>
            </a:r>
          </a:p>
        </p:txBody>
      </p:sp>
      <p:sp>
        <p:nvSpPr>
          <p:cNvPr id="3" name="Rectangle 5">
            <a:extLst>
              <a:ext uri="{FF2B5EF4-FFF2-40B4-BE49-F238E27FC236}">
                <a16:creationId xmlns:a16="http://schemas.microsoft.com/office/drawing/2014/main" id="{4A6FEC5F-A273-DF2A-CE30-71FD8657ABEE}"/>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rgbClr val="FF6500"/>
                </a:solidFill>
                <a:latin typeface="IBM Plex Sans" panose="020B0503050203000203" pitchFamily="34" charset="0"/>
              </a:rPr>
              <a:pPr lvl="0"/>
              <a:t>‹#›</a:t>
            </a:fld>
            <a:endParaRPr lang="en-US" sz="1600" dirty="0">
              <a:solidFill>
                <a:srgbClr val="FF6500"/>
              </a:solidFill>
              <a:latin typeface="IBM Plex Sans" panose="020B0503050203000203" pitchFamily="34" charset="0"/>
            </a:endParaRPr>
          </a:p>
        </p:txBody>
      </p:sp>
      <p:pic>
        <p:nvPicPr>
          <p:cNvPr id="4" name="Graphic 3">
            <a:extLst>
              <a:ext uri="{FF2B5EF4-FFF2-40B4-BE49-F238E27FC236}">
                <a16:creationId xmlns:a16="http://schemas.microsoft.com/office/drawing/2014/main" id="{13CDA8AE-38E0-78DB-8AFB-E804DD19FB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sp>
        <p:nvSpPr>
          <p:cNvPr id="6" name="Text Placeholder 5">
            <a:extLst>
              <a:ext uri="{FF2B5EF4-FFF2-40B4-BE49-F238E27FC236}">
                <a16:creationId xmlns:a16="http://schemas.microsoft.com/office/drawing/2014/main" id="{4FC36F58-A8B8-F669-AE33-5053E648DE64}"/>
              </a:ext>
            </a:extLst>
          </p:cNvPr>
          <p:cNvSpPr>
            <a:spLocks noGrp="1"/>
          </p:cNvSpPr>
          <p:nvPr>
            <p:ph type="body" sz="quarter" idx="10"/>
          </p:nvPr>
        </p:nvSpPr>
        <p:spPr>
          <a:xfrm>
            <a:off x="12476273" y="328790"/>
            <a:ext cx="11548811" cy="12825236"/>
          </a:xfrm>
        </p:spPr>
        <p:txBody>
          <a:bodyPr anchor="ctr"/>
          <a:lstStyle>
            <a:lvl1pPr marL="571500" indent="-571500">
              <a:buClr>
                <a:schemeClr val="tx1"/>
              </a:buClr>
              <a:buFont typeface="Arial" panose="020B0604020202020204" pitchFamily="34" charset="0"/>
              <a:buChar char="•"/>
              <a:defRPr sz="5600">
                <a:solidFill>
                  <a:schemeClr val="tx1"/>
                </a:solidFill>
              </a:defRPr>
            </a:lvl1pPr>
            <a:lvl2pPr marL="790542" indent="-571500">
              <a:buClr>
                <a:schemeClr val="tx1"/>
              </a:buClr>
              <a:buFont typeface="Courier New" panose="02070309020205020404" pitchFamily="49" charset="0"/>
              <a:buChar char="o"/>
              <a:defRPr sz="5600">
                <a:solidFill>
                  <a:schemeClr val="tx1"/>
                </a:solidFill>
              </a:defRPr>
            </a:lvl2pPr>
            <a:lvl3pPr marL="1003560" indent="-571500">
              <a:buClr>
                <a:schemeClr val="tx1"/>
              </a:buClr>
              <a:buFont typeface="Wingdings" pitchFamily="2" charset="2"/>
              <a:buChar char="Ø"/>
              <a:defRPr sz="5600">
                <a:solidFill>
                  <a:schemeClr val="tx1"/>
                </a:solidFill>
              </a:defRPr>
            </a:lvl3pPr>
            <a:lvl4pPr marL="1223608" indent="-571500">
              <a:buClr>
                <a:schemeClr val="tx1"/>
              </a:buClr>
              <a:buSzPct val="90000"/>
              <a:buFont typeface="Wingdings" pitchFamily="2" charset="2"/>
              <a:buChar char="§"/>
              <a:defRPr lang="en-US" sz="5600" b="0" i="0" dirty="0" smtClean="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442652" indent="-571500">
              <a:buClr>
                <a:schemeClr val="bg1"/>
              </a:buClr>
              <a:buSzPct val="90000"/>
              <a:buFont typeface="Arial" panose="020B0604020202020204" pitchFamily="34" charset="0"/>
              <a:buChar char="•"/>
              <a:defRPr lang="en-US" sz="3600" b="0" i="0" dirty="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5131877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8CF8-9D3A-28E8-DC4D-0384B635F065}"/>
              </a:ext>
            </a:extLst>
          </p:cNvPr>
          <p:cNvSpPr>
            <a:spLocks noGrp="1"/>
          </p:cNvSpPr>
          <p:nvPr>
            <p:ph type="title"/>
          </p:nvPr>
        </p:nvSpPr>
        <p:spPr>
          <a:xfrm>
            <a:off x="291194" y="1648919"/>
            <a:ext cx="11902393" cy="6115986"/>
          </a:xfrm>
        </p:spPr>
        <p:txBody>
          <a:bodyPr anchor="t"/>
          <a:lstStyle>
            <a:lvl1pPr>
              <a:defRPr sz="12000" b="0" i="0">
                <a:solidFill>
                  <a:srgbClr val="FF6500"/>
                </a:solidFill>
                <a:latin typeface="IBM Plex Sans Medm" panose="020B0503050203000203" pitchFamily="34" charset="0"/>
              </a:defRPr>
            </a:lvl1pPr>
          </a:lstStyle>
          <a:p>
            <a:r>
              <a:rPr lang="en-US" dirty="0"/>
              <a:t>Click to edit Master title style</a:t>
            </a:r>
          </a:p>
        </p:txBody>
      </p:sp>
      <p:sp>
        <p:nvSpPr>
          <p:cNvPr id="3" name="Rectangle 5">
            <a:extLst>
              <a:ext uri="{FF2B5EF4-FFF2-40B4-BE49-F238E27FC236}">
                <a16:creationId xmlns:a16="http://schemas.microsoft.com/office/drawing/2014/main" id="{4A6FEC5F-A273-DF2A-CE30-71FD8657ABEE}"/>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rgbClr val="FF6500"/>
                </a:solidFill>
                <a:latin typeface="IBM Plex Sans" panose="020B0503050203000203" pitchFamily="34" charset="0"/>
              </a:rPr>
              <a:pPr lvl="0"/>
              <a:t>‹#›</a:t>
            </a:fld>
            <a:endParaRPr lang="en-US" sz="1600" dirty="0">
              <a:solidFill>
                <a:srgbClr val="FF6500"/>
              </a:solidFill>
              <a:latin typeface="IBM Plex Sans" panose="020B0503050203000203" pitchFamily="34" charset="0"/>
            </a:endParaRPr>
          </a:p>
        </p:txBody>
      </p:sp>
      <p:pic>
        <p:nvPicPr>
          <p:cNvPr id="4" name="Graphic 3">
            <a:extLst>
              <a:ext uri="{FF2B5EF4-FFF2-40B4-BE49-F238E27FC236}">
                <a16:creationId xmlns:a16="http://schemas.microsoft.com/office/drawing/2014/main" id="{13CDA8AE-38E0-78DB-8AFB-E804DD19FB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sp>
        <p:nvSpPr>
          <p:cNvPr id="6" name="Text Placeholder 5">
            <a:extLst>
              <a:ext uri="{FF2B5EF4-FFF2-40B4-BE49-F238E27FC236}">
                <a16:creationId xmlns:a16="http://schemas.microsoft.com/office/drawing/2014/main" id="{4FC36F58-A8B8-F669-AE33-5053E648DE64}"/>
              </a:ext>
            </a:extLst>
          </p:cNvPr>
          <p:cNvSpPr>
            <a:spLocks noGrp="1"/>
          </p:cNvSpPr>
          <p:nvPr>
            <p:ph type="body" sz="quarter" idx="10"/>
          </p:nvPr>
        </p:nvSpPr>
        <p:spPr>
          <a:xfrm>
            <a:off x="12476273" y="328790"/>
            <a:ext cx="11548811" cy="12825236"/>
          </a:xfrm>
        </p:spPr>
        <p:txBody>
          <a:bodyPr anchor="t"/>
          <a:lstStyle>
            <a:lvl1pPr marL="571500" indent="-571500">
              <a:buClr>
                <a:schemeClr val="tx1"/>
              </a:buClr>
              <a:buFont typeface="Arial" panose="020B0604020202020204" pitchFamily="34" charset="0"/>
              <a:buChar char="•"/>
              <a:defRPr>
                <a:solidFill>
                  <a:schemeClr val="tx1"/>
                </a:solidFill>
              </a:defRPr>
            </a:lvl1pPr>
            <a:lvl2pPr marL="790542" indent="-571500">
              <a:buClr>
                <a:schemeClr val="tx1"/>
              </a:buClr>
              <a:buFont typeface="Courier New" panose="02070309020205020404" pitchFamily="49" charset="0"/>
              <a:buChar char="o"/>
              <a:defRPr>
                <a:solidFill>
                  <a:schemeClr val="tx1"/>
                </a:solidFill>
              </a:defRPr>
            </a:lvl2pPr>
            <a:lvl3pPr marL="1003560" indent="-571500">
              <a:buClr>
                <a:schemeClr val="tx1"/>
              </a:buClr>
              <a:buFont typeface="Wingdings" pitchFamily="2" charset="2"/>
              <a:buChar char="Ø"/>
              <a:defRPr>
                <a:solidFill>
                  <a:schemeClr val="tx1"/>
                </a:solidFill>
              </a:defRPr>
            </a:lvl3pPr>
            <a:lvl4pPr marL="1223608" indent="-571500">
              <a:buClr>
                <a:schemeClr val="tx1"/>
              </a:buClr>
              <a:buSzPct val="90000"/>
              <a:buFont typeface="Wingdings" pitchFamily="2" charset="2"/>
              <a:buChar char="§"/>
              <a:defRPr lang="en-US" sz="3600" b="0" i="0" dirty="0" smtClean="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442652" indent="-571500">
              <a:buClr>
                <a:schemeClr val="bg1"/>
              </a:buClr>
              <a:buSzPct val="90000"/>
              <a:buFont typeface="Arial" panose="020B0604020202020204" pitchFamily="34" charset="0"/>
              <a:buChar char="•"/>
              <a:defRPr lang="en-US" sz="3600" b="0" i="0" dirty="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03D51FEA-8E6D-ED8C-D214-D92CDACAF10F}"/>
              </a:ext>
            </a:extLst>
          </p:cNvPr>
          <p:cNvSpPr>
            <a:spLocks noGrp="1"/>
          </p:cNvSpPr>
          <p:nvPr>
            <p:ph type="body" sz="quarter" idx="11" hasCustomPrompt="1"/>
          </p:nvPr>
        </p:nvSpPr>
        <p:spPr>
          <a:xfrm>
            <a:off x="362091" y="330200"/>
            <a:ext cx="11831497" cy="1019176"/>
          </a:xfrm>
        </p:spPr>
        <p:txBody>
          <a:bodyPr/>
          <a:lstStyle>
            <a:lvl1pPr marL="0" indent="0">
              <a:buNone/>
              <a:defRPr b="0" i="0">
                <a:solidFill>
                  <a:schemeClr val="tx1"/>
                </a:solidFill>
                <a:latin typeface="IBM Plex Sans" panose="020B0503050203000203" pitchFamily="34" charset="0"/>
              </a:defRPr>
            </a:lvl1pPr>
          </a:lstStyle>
          <a:p>
            <a:pPr lvl="0"/>
            <a:r>
              <a:rPr lang="en-US" dirty="0"/>
              <a:t>CLICK TO EDIT MASTER TEXT STYLES</a:t>
            </a:r>
          </a:p>
        </p:txBody>
      </p:sp>
    </p:spTree>
    <p:extLst>
      <p:ext uri="{BB962C8B-B14F-4D97-AF65-F5344CB8AC3E}">
        <p14:creationId xmlns:p14="http://schemas.microsoft.com/office/powerpoint/2010/main" val="361358143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8CF8-9D3A-28E8-DC4D-0384B635F065}"/>
              </a:ext>
            </a:extLst>
          </p:cNvPr>
          <p:cNvSpPr>
            <a:spLocks noGrp="1"/>
          </p:cNvSpPr>
          <p:nvPr>
            <p:ph type="title"/>
          </p:nvPr>
        </p:nvSpPr>
        <p:spPr>
          <a:xfrm>
            <a:off x="291193" y="328791"/>
            <a:ext cx="23342535" cy="12689786"/>
          </a:xfrm>
        </p:spPr>
        <p:txBody>
          <a:bodyPr/>
          <a:lstStyle>
            <a:lvl1pPr>
              <a:defRPr sz="24800" b="0" i="0">
                <a:solidFill>
                  <a:schemeClr val="tx2"/>
                </a:solidFill>
                <a:latin typeface="IBM Plex Sans Medm" panose="020B0503050203000203" pitchFamily="34" charset="0"/>
              </a:defRPr>
            </a:lvl1pPr>
          </a:lstStyle>
          <a:p>
            <a:r>
              <a:rPr lang="en-US" dirty="0"/>
              <a:t>Click to edit Master title style</a:t>
            </a:r>
          </a:p>
        </p:txBody>
      </p:sp>
      <p:sp>
        <p:nvSpPr>
          <p:cNvPr id="9" name="Rectangle 5">
            <a:extLst>
              <a:ext uri="{FF2B5EF4-FFF2-40B4-BE49-F238E27FC236}">
                <a16:creationId xmlns:a16="http://schemas.microsoft.com/office/drawing/2014/main" id="{F57D2FD8-B984-363D-403D-8B813975DA35}"/>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rgbClr val="FF6500"/>
                </a:solidFill>
                <a:latin typeface="IBM Plex Sans" panose="020B0503050203000203" pitchFamily="34" charset="0"/>
              </a:rPr>
              <a:pPr lvl="0"/>
              <a:t>‹#›</a:t>
            </a:fld>
            <a:endParaRPr lang="en-US" sz="1600" dirty="0">
              <a:solidFill>
                <a:srgbClr val="FF6500"/>
              </a:solidFill>
              <a:latin typeface="IBM Plex Sans" panose="020B0503050203000203" pitchFamily="34" charset="0"/>
            </a:endParaRPr>
          </a:p>
        </p:txBody>
      </p:sp>
      <p:pic>
        <p:nvPicPr>
          <p:cNvPr id="10" name="Graphic 9">
            <a:extLst>
              <a:ext uri="{FF2B5EF4-FFF2-40B4-BE49-F238E27FC236}">
                <a16:creationId xmlns:a16="http://schemas.microsoft.com/office/drawing/2014/main" id="{B4BD1A7E-DBF5-0116-2D44-DA8F82D1C6C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pic>
        <p:nvPicPr>
          <p:cNvPr id="3" name="Picture 2">
            <a:extLst>
              <a:ext uri="{FF2B5EF4-FFF2-40B4-BE49-F238E27FC236}">
                <a16:creationId xmlns:a16="http://schemas.microsoft.com/office/drawing/2014/main" id="{310D9E46-637A-C3DF-833F-4CC6527D0C3D}"/>
              </a:ext>
            </a:extLst>
          </p:cNvPr>
          <p:cNvPicPr>
            <a:picLocks noChangeAspect="1"/>
          </p:cNvPicPr>
          <p:nvPr userDrawn="1"/>
        </p:nvPicPr>
        <p:blipFill rotWithShape="1">
          <a:blip r:embed="rId4"/>
          <a:srcRect t="935" r="36678" b="49884"/>
          <a:stretch/>
        </p:blipFill>
        <p:spPr>
          <a:xfrm>
            <a:off x="16494216" y="0"/>
            <a:ext cx="13485459" cy="8287968"/>
          </a:xfrm>
          <a:prstGeom prst="rect">
            <a:avLst/>
          </a:prstGeom>
        </p:spPr>
      </p:pic>
    </p:spTree>
    <p:extLst>
      <p:ext uri="{BB962C8B-B14F-4D97-AF65-F5344CB8AC3E}">
        <p14:creationId xmlns:p14="http://schemas.microsoft.com/office/powerpoint/2010/main" val="14017824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5B1A84B5-5214-0F05-9805-976E705EB80E}"/>
              </a:ext>
            </a:extLst>
          </p:cNvPr>
          <p:cNvSpPr>
            <a:spLocks noGrp="1"/>
          </p:cNvSpPr>
          <p:nvPr>
            <p:ph type="pic" sz="quarter" idx="10" hasCustomPrompt="1"/>
          </p:nvPr>
        </p:nvSpPr>
        <p:spPr>
          <a:xfrm>
            <a:off x="12193587" y="0"/>
            <a:ext cx="12193589" cy="13716000"/>
          </a:xfrm>
        </p:spPr>
        <p:txBody>
          <a:bodyPr anchor="ctr"/>
          <a:lstStyle>
            <a:lvl1pPr marL="0" indent="0">
              <a:buNone/>
              <a:defRPr>
                <a:solidFill>
                  <a:schemeClr val="accent5"/>
                </a:solidFill>
              </a:defRPr>
            </a:lvl1pPr>
          </a:lstStyle>
          <a:p>
            <a:pPr marL="0" marR="0" lvl="0" indent="0" algn="l" defTabSz="1828800" rtl="0" eaLnBrk="0" fontAlgn="base" latinLnBrk="0" hangingPunct="0">
              <a:lnSpc>
                <a:spcPct val="100000"/>
              </a:lnSpc>
              <a:spcBef>
                <a:spcPct val="50000"/>
              </a:spcBef>
              <a:spcAft>
                <a:spcPct val="0"/>
              </a:spcAft>
              <a:buClr>
                <a:schemeClr val="tx1"/>
              </a:buClr>
              <a:buSzPct val="90000"/>
              <a:buFont typeface="Arial" panose="020B0604020202020204" pitchFamily="34" charset="0"/>
              <a:buNone/>
              <a:tabLst/>
              <a:defRPr/>
            </a:pPr>
            <a:r>
              <a:rPr lang="en-US" dirty="0"/>
              <a:t>Place imagery here</a:t>
            </a:r>
          </a:p>
        </p:txBody>
      </p:sp>
      <p:sp>
        <p:nvSpPr>
          <p:cNvPr id="2" name="Title 1">
            <a:extLst>
              <a:ext uri="{FF2B5EF4-FFF2-40B4-BE49-F238E27FC236}">
                <a16:creationId xmlns:a16="http://schemas.microsoft.com/office/drawing/2014/main" id="{1F0F8CF8-9D3A-28E8-DC4D-0384B635F065}"/>
              </a:ext>
            </a:extLst>
          </p:cNvPr>
          <p:cNvSpPr>
            <a:spLocks noGrp="1"/>
          </p:cNvSpPr>
          <p:nvPr>
            <p:ph type="title"/>
          </p:nvPr>
        </p:nvSpPr>
        <p:spPr>
          <a:xfrm>
            <a:off x="291194" y="328791"/>
            <a:ext cx="11678173" cy="12689786"/>
          </a:xfrm>
        </p:spPr>
        <p:txBody>
          <a:bodyPr/>
          <a:lstStyle>
            <a:lvl1pPr>
              <a:defRPr sz="12000" b="0" i="0">
                <a:solidFill>
                  <a:schemeClr val="tx2"/>
                </a:solidFill>
                <a:latin typeface="IBM Plex Sans Medm" panose="020B0503050203000203" pitchFamily="34" charset="0"/>
              </a:defRPr>
            </a:lvl1pPr>
          </a:lstStyle>
          <a:p>
            <a:r>
              <a:rPr lang="en-US" dirty="0"/>
              <a:t>Click to edit Master title style</a:t>
            </a:r>
          </a:p>
        </p:txBody>
      </p:sp>
      <p:sp>
        <p:nvSpPr>
          <p:cNvPr id="9" name="Rectangle 5">
            <a:extLst>
              <a:ext uri="{FF2B5EF4-FFF2-40B4-BE49-F238E27FC236}">
                <a16:creationId xmlns:a16="http://schemas.microsoft.com/office/drawing/2014/main" id="{F57D2FD8-B984-363D-403D-8B813975DA35}"/>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rgbClr val="FF6500"/>
                </a:solidFill>
                <a:latin typeface="IBM Plex Sans" panose="020B0503050203000203" pitchFamily="34" charset="0"/>
              </a:rPr>
              <a:pPr lvl="0"/>
              <a:t>‹#›</a:t>
            </a:fld>
            <a:endParaRPr lang="en-US" sz="1600" dirty="0">
              <a:solidFill>
                <a:srgbClr val="FF6500"/>
              </a:solidFill>
              <a:latin typeface="IBM Plex Sans" panose="020B0503050203000203" pitchFamily="34" charset="0"/>
            </a:endParaRPr>
          </a:p>
        </p:txBody>
      </p:sp>
      <p:pic>
        <p:nvPicPr>
          <p:cNvPr id="10" name="Graphic 9">
            <a:extLst>
              <a:ext uri="{FF2B5EF4-FFF2-40B4-BE49-F238E27FC236}">
                <a16:creationId xmlns:a16="http://schemas.microsoft.com/office/drawing/2014/main" id="{B4BD1A7E-DBF5-0116-2D44-DA8F82D1C6C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spTree>
    <p:extLst>
      <p:ext uri="{BB962C8B-B14F-4D97-AF65-F5344CB8AC3E}">
        <p14:creationId xmlns:p14="http://schemas.microsoft.com/office/powerpoint/2010/main" val="9306286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8CF8-9D3A-28E8-DC4D-0384B635F065}"/>
              </a:ext>
            </a:extLst>
          </p:cNvPr>
          <p:cNvSpPr>
            <a:spLocks noGrp="1"/>
          </p:cNvSpPr>
          <p:nvPr>
            <p:ph type="title"/>
          </p:nvPr>
        </p:nvSpPr>
        <p:spPr>
          <a:xfrm>
            <a:off x="291194" y="328791"/>
            <a:ext cx="11902393" cy="12689786"/>
          </a:xfrm>
        </p:spPr>
        <p:txBody>
          <a:bodyPr/>
          <a:lstStyle>
            <a:lvl1pPr>
              <a:defRPr sz="12000" b="0" i="0">
                <a:solidFill>
                  <a:schemeClr val="tx2"/>
                </a:solidFill>
                <a:latin typeface="IBM Plex Sans Medm" panose="020B0503050203000203" pitchFamily="34" charset="0"/>
              </a:defRPr>
            </a:lvl1pPr>
          </a:lstStyle>
          <a:p>
            <a:r>
              <a:rPr lang="en-US" dirty="0"/>
              <a:t>Click to edit Master title style</a:t>
            </a:r>
          </a:p>
        </p:txBody>
      </p:sp>
      <p:sp>
        <p:nvSpPr>
          <p:cNvPr id="3" name="Rectangle 5">
            <a:extLst>
              <a:ext uri="{FF2B5EF4-FFF2-40B4-BE49-F238E27FC236}">
                <a16:creationId xmlns:a16="http://schemas.microsoft.com/office/drawing/2014/main" id="{4A6FEC5F-A273-DF2A-CE30-71FD8657ABEE}"/>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rgbClr val="FF6500"/>
                </a:solidFill>
                <a:latin typeface="IBM Plex Sans" panose="020B0503050203000203" pitchFamily="34" charset="0"/>
              </a:rPr>
              <a:pPr lvl="0"/>
              <a:t>‹#›</a:t>
            </a:fld>
            <a:endParaRPr lang="en-US" sz="1600" dirty="0">
              <a:solidFill>
                <a:srgbClr val="FF6500"/>
              </a:solidFill>
              <a:latin typeface="IBM Plex Sans" panose="020B0503050203000203" pitchFamily="34" charset="0"/>
            </a:endParaRPr>
          </a:p>
        </p:txBody>
      </p:sp>
      <p:pic>
        <p:nvPicPr>
          <p:cNvPr id="4" name="Graphic 3">
            <a:extLst>
              <a:ext uri="{FF2B5EF4-FFF2-40B4-BE49-F238E27FC236}">
                <a16:creationId xmlns:a16="http://schemas.microsoft.com/office/drawing/2014/main" id="{13CDA8AE-38E0-78DB-8AFB-E804DD19FB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sp>
        <p:nvSpPr>
          <p:cNvPr id="6" name="Text Placeholder 5">
            <a:extLst>
              <a:ext uri="{FF2B5EF4-FFF2-40B4-BE49-F238E27FC236}">
                <a16:creationId xmlns:a16="http://schemas.microsoft.com/office/drawing/2014/main" id="{4FC36F58-A8B8-F669-AE33-5053E648DE64}"/>
              </a:ext>
            </a:extLst>
          </p:cNvPr>
          <p:cNvSpPr>
            <a:spLocks noGrp="1"/>
          </p:cNvSpPr>
          <p:nvPr>
            <p:ph type="body" sz="quarter" idx="10"/>
          </p:nvPr>
        </p:nvSpPr>
        <p:spPr>
          <a:xfrm>
            <a:off x="12476273" y="328790"/>
            <a:ext cx="11548811" cy="12825236"/>
          </a:xfrm>
        </p:spPr>
        <p:txBody>
          <a:bodyPr anchor="ctr"/>
          <a:lstStyle>
            <a:lvl1pPr marL="571500" indent="-571500">
              <a:buClr>
                <a:schemeClr val="tx1"/>
              </a:buClr>
              <a:buFont typeface="Arial" panose="020B0604020202020204" pitchFamily="34" charset="0"/>
              <a:buChar char="•"/>
              <a:defRPr sz="5600">
                <a:solidFill>
                  <a:schemeClr val="tx1"/>
                </a:solidFill>
              </a:defRPr>
            </a:lvl1pPr>
            <a:lvl2pPr marL="790542" indent="-571500">
              <a:buClr>
                <a:schemeClr val="tx1"/>
              </a:buClr>
              <a:buFont typeface="Courier New" panose="02070309020205020404" pitchFamily="49" charset="0"/>
              <a:buChar char="o"/>
              <a:defRPr sz="5600">
                <a:solidFill>
                  <a:schemeClr val="tx1"/>
                </a:solidFill>
              </a:defRPr>
            </a:lvl2pPr>
            <a:lvl3pPr marL="1003560" indent="-571500">
              <a:buClr>
                <a:schemeClr val="tx1"/>
              </a:buClr>
              <a:buFont typeface="Wingdings" pitchFamily="2" charset="2"/>
              <a:buChar char="Ø"/>
              <a:defRPr sz="5600">
                <a:solidFill>
                  <a:schemeClr val="tx1"/>
                </a:solidFill>
              </a:defRPr>
            </a:lvl3pPr>
            <a:lvl4pPr marL="1223608" indent="-571500">
              <a:buClr>
                <a:schemeClr val="tx1"/>
              </a:buClr>
              <a:buSzPct val="90000"/>
              <a:buFont typeface="Wingdings" pitchFamily="2" charset="2"/>
              <a:buChar char="§"/>
              <a:defRPr lang="en-US" sz="5600" b="0" i="0" dirty="0" smtClean="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442652" indent="-571500">
              <a:buClr>
                <a:schemeClr val="bg1"/>
              </a:buClr>
              <a:buSzPct val="90000"/>
              <a:buFont typeface="Arial" panose="020B0604020202020204" pitchFamily="34" charset="0"/>
              <a:buChar char="•"/>
              <a:defRPr lang="en-US" sz="3600" b="0" i="0" dirty="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2239276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8CF8-9D3A-28E8-DC4D-0384B635F065}"/>
              </a:ext>
            </a:extLst>
          </p:cNvPr>
          <p:cNvSpPr>
            <a:spLocks noGrp="1"/>
          </p:cNvSpPr>
          <p:nvPr>
            <p:ph type="title"/>
          </p:nvPr>
        </p:nvSpPr>
        <p:spPr>
          <a:xfrm>
            <a:off x="291194" y="1648919"/>
            <a:ext cx="11902393" cy="6115986"/>
          </a:xfrm>
        </p:spPr>
        <p:txBody>
          <a:bodyPr anchor="t"/>
          <a:lstStyle>
            <a:lvl1pPr>
              <a:defRPr sz="12000" b="0" i="0">
                <a:solidFill>
                  <a:schemeClr val="tx2"/>
                </a:solidFill>
                <a:latin typeface="IBM Plex Sans Medm" panose="020B0503050203000203" pitchFamily="34" charset="0"/>
              </a:defRPr>
            </a:lvl1pPr>
          </a:lstStyle>
          <a:p>
            <a:r>
              <a:rPr lang="en-US" dirty="0"/>
              <a:t>Click to edit Master title style</a:t>
            </a:r>
          </a:p>
        </p:txBody>
      </p:sp>
      <p:sp>
        <p:nvSpPr>
          <p:cNvPr id="3" name="Rectangle 5">
            <a:extLst>
              <a:ext uri="{FF2B5EF4-FFF2-40B4-BE49-F238E27FC236}">
                <a16:creationId xmlns:a16="http://schemas.microsoft.com/office/drawing/2014/main" id="{4A6FEC5F-A273-DF2A-CE30-71FD8657ABEE}"/>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rgbClr val="FF6500"/>
                </a:solidFill>
                <a:latin typeface="IBM Plex Sans" panose="020B0503050203000203" pitchFamily="34" charset="0"/>
              </a:rPr>
              <a:pPr lvl="0"/>
              <a:t>‹#›</a:t>
            </a:fld>
            <a:endParaRPr lang="en-US" sz="1600" dirty="0">
              <a:solidFill>
                <a:srgbClr val="FF6500"/>
              </a:solidFill>
              <a:latin typeface="IBM Plex Sans" panose="020B0503050203000203" pitchFamily="34" charset="0"/>
            </a:endParaRPr>
          </a:p>
        </p:txBody>
      </p:sp>
      <p:pic>
        <p:nvPicPr>
          <p:cNvPr id="4" name="Graphic 3">
            <a:extLst>
              <a:ext uri="{FF2B5EF4-FFF2-40B4-BE49-F238E27FC236}">
                <a16:creationId xmlns:a16="http://schemas.microsoft.com/office/drawing/2014/main" id="{13CDA8AE-38E0-78DB-8AFB-E804DD19FB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sp>
        <p:nvSpPr>
          <p:cNvPr id="6" name="Text Placeholder 5">
            <a:extLst>
              <a:ext uri="{FF2B5EF4-FFF2-40B4-BE49-F238E27FC236}">
                <a16:creationId xmlns:a16="http://schemas.microsoft.com/office/drawing/2014/main" id="{4FC36F58-A8B8-F669-AE33-5053E648DE64}"/>
              </a:ext>
            </a:extLst>
          </p:cNvPr>
          <p:cNvSpPr>
            <a:spLocks noGrp="1"/>
          </p:cNvSpPr>
          <p:nvPr>
            <p:ph type="body" sz="quarter" idx="10"/>
          </p:nvPr>
        </p:nvSpPr>
        <p:spPr>
          <a:xfrm>
            <a:off x="12476273" y="328790"/>
            <a:ext cx="11548811" cy="12825236"/>
          </a:xfrm>
        </p:spPr>
        <p:txBody>
          <a:bodyPr anchor="t"/>
          <a:lstStyle>
            <a:lvl1pPr marL="571500" indent="-571500">
              <a:buClr>
                <a:schemeClr val="tx1"/>
              </a:buClr>
              <a:buFont typeface="Arial" panose="020B0604020202020204" pitchFamily="34" charset="0"/>
              <a:buChar char="•"/>
              <a:defRPr>
                <a:solidFill>
                  <a:schemeClr val="tx1"/>
                </a:solidFill>
              </a:defRPr>
            </a:lvl1pPr>
            <a:lvl2pPr marL="790542" indent="-571500">
              <a:buClr>
                <a:schemeClr val="tx1"/>
              </a:buClr>
              <a:buFont typeface="Courier New" panose="02070309020205020404" pitchFamily="49" charset="0"/>
              <a:buChar char="o"/>
              <a:defRPr>
                <a:solidFill>
                  <a:schemeClr val="tx1"/>
                </a:solidFill>
              </a:defRPr>
            </a:lvl2pPr>
            <a:lvl3pPr marL="1003560" indent="-571500">
              <a:buClr>
                <a:schemeClr val="tx1"/>
              </a:buClr>
              <a:buFont typeface="Wingdings" pitchFamily="2" charset="2"/>
              <a:buChar char="Ø"/>
              <a:defRPr>
                <a:solidFill>
                  <a:schemeClr val="tx1"/>
                </a:solidFill>
              </a:defRPr>
            </a:lvl3pPr>
            <a:lvl4pPr marL="1223608" indent="-571500">
              <a:buClr>
                <a:schemeClr val="tx1"/>
              </a:buClr>
              <a:buSzPct val="90000"/>
              <a:buFont typeface="Wingdings" pitchFamily="2" charset="2"/>
              <a:buChar char="§"/>
              <a:defRPr lang="en-US" sz="3600" b="0" i="0" dirty="0" smtClean="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442652" indent="-571500">
              <a:buClr>
                <a:schemeClr val="bg1"/>
              </a:buClr>
              <a:buSzPct val="90000"/>
              <a:buFont typeface="Arial" panose="020B0604020202020204" pitchFamily="34" charset="0"/>
              <a:buChar char="•"/>
              <a:defRPr lang="en-US" sz="3600" b="0" i="0" dirty="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03D51FEA-8E6D-ED8C-D214-D92CDACAF10F}"/>
              </a:ext>
            </a:extLst>
          </p:cNvPr>
          <p:cNvSpPr>
            <a:spLocks noGrp="1"/>
          </p:cNvSpPr>
          <p:nvPr>
            <p:ph type="body" sz="quarter" idx="11" hasCustomPrompt="1"/>
          </p:nvPr>
        </p:nvSpPr>
        <p:spPr>
          <a:xfrm>
            <a:off x="362091" y="330200"/>
            <a:ext cx="11831497" cy="1019176"/>
          </a:xfrm>
        </p:spPr>
        <p:txBody>
          <a:bodyPr/>
          <a:lstStyle>
            <a:lvl1pPr marL="0" indent="0">
              <a:buNone/>
              <a:defRPr b="0" i="0">
                <a:solidFill>
                  <a:srgbClr val="FF6500"/>
                </a:solidFill>
                <a:latin typeface="IBM Plex Sans" panose="020B0503050203000203" pitchFamily="34" charset="0"/>
              </a:defRPr>
            </a:lvl1pPr>
          </a:lstStyle>
          <a:p>
            <a:pPr lvl="0"/>
            <a:r>
              <a:rPr lang="en-US" dirty="0"/>
              <a:t>CLICK TO EDIT MASTER TEXT STYLES</a:t>
            </a:r>
          </a:p>
        </p:txBody>
      </p:sp>
    </p:spTree>
    <p:extLst>
      <p:ext uri="{BB962C8B-B14F-4D97-AF65-F5344CB8AC3E}">
        <p14:creationId xmlns:p14="http://schemas.microsoft.com/office/powerpoint/2010/main" val="78803688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9" name="Rectangle 13">
            <a:extLst>
              <a:ext uri="{FF2B5EF4-FFF2-40B4-BE49-F238E27FC236}">
                <a16:creationId xmlns:a16="http://schemas.microsoft.com/office/drawing/2014/main" id="{7BC1A6E1-7EE4-B5A0-8759-CBD11A1FB239}"/>
              </a:ext>
            </a:extLst>
          </p:cNvPr>
          <p:cNvSpPr>
            <a:spLocks noGrp="1" noChangeArrowheads="1"/>
          </p:cNvSpPr>
          <p:nvPr>
            <p:ph type="title"/>
          </p:nvPr>
        </p:nvSpPr>
        <p:spPr bwMode="auto">
          <a:xfrm>
            <a:off x="291195" y="328791"/>
            <a:ext cx="23539376" cy="10531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lvl="0"/>
            <a:r>
              <a:rPr lang="en-US" dirty="0"/>
              <a:t>Click to edit Master title style</a:t>
            </a:r>
          </a:p>
        </p:txBody>
      </p:sp>
      <p:sp>
        <p:nvSpPr>
          <p:cNvPr id="17" name="Text Placeholder 16">
            <a:extLst>
              <a:ext uri="{FF2B5EF4-FFF2-40B4-BE49-F238E27FC236}">
                <a16:creationId xmlns:a16="http://schemas.microsoft.com/office/drawing/2014/main" id="{7FAE2675-2692-BC3E-A0E7-7FCC86B3980A}"/>
              </a:ext>
            </a:extLst>
          </p:cNvPr>
          <p:cNvSpPr>
            <a:spLocks noGrp="1"/>
          </p:cNvSpPr>
          <p:nvPr>
            <p:ph type="body" sz="quarter" idx="10"/>
          </p:nvPr>
        </p:nvSpPr>
        <p:spPr>
          <a:xfrm>
            <a:off x="292213" y="1889127"/>
            <a:ext cx="23538355" cy="993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74035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5_Executive Summary">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4FD8134-57B7-5BA4-E397-00F7B2DFA964}"/>
              </a:ext>
            </a:extLst>
          </p:cNvPr>
          <p:cNvSpPr>
            <a:spLocks noGrp="1" noChangeArrowheads="1"/>
          </p:cNvSpPr>
          <p:nvPr>
            <p:ph idx="1"/>
          </p:nvPr>
        </p:nvSpPr>
        <p:spPr bwMode="auto">
          <a:xfrm>
            <a:off x="291196" y="1972163"/>
            <a:ext cx="11285732" cy="9771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9" name="Rectangle 13">
            <a:extLst>
              <a:ext uri="{FF2B5EF4-FFF2-40B4-BE49-F238E27FC236}">
                <a16:creationId xmlns:a16="http://schemas.microsoft.com/office/drawing/2014/main" id="{7BC1A6E1-7EE4-B5A0-8759-CBD11A1FB239}"/>
              </a:ext>
            </a:extLst>
          </p:cNvPr>
          <p:cNvSpPr>
            <a:spLocks noGrp="1" noChangeArrowheads="1"/>
          </p:cNvSpPr>
          <p:nvPr>
            <p:ph type="title"/>
          </p:nvPr>
        </p:nvSpPr>
        <p:spPr bwMode="auto">
          <a:xfrm>
            <a:off x="291195" y="328791"/>
            <a:ext cx="23539376" cy="10531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lvl="0"/>
            <a:r>
              <a:rPr lang="en-US" dirty="0"/>
              <a:t>Click to edit Master title style</a:t>
            </a:r>
          </a:p>
        </p:txBody>
      </p:sp>
      <p:sp>
        <p:nvSpPr>
          <p:cNvPr id="2" name="Rectangle 3">
            <a:extLst>
              <a:ext uri="{FF2B5EF4-FFF2-40B4-BE49-F238E27FC236}">
                <a16:creationId xmlns:a16="http://schemas.microsoft.com/office/drawing/2014/main" id="{ABDB1AA3-4267-BB31-34D6-322391EA1C15}"/>
              </a:ext>
            </a:extLst>
          </p:cNvPr>
          <p:cNvSpPr>
            <a:spLocks noGrp="1" noChangeArrowheads="1"/>
          </p:cNvSpPr>
          <p:nvPr>
            <p:ph idx="10"/>
          </p:nvPr>
        </p:nvSpPr>
        <p:spPr bwMode="auto">
          <a:xfrm>
            <a:off x="11928109" y="1972163"/>
            <a:ext cx="11285732" cy="9771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95527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7_Executive Summary">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4FD8134-57B7-5BA4-E397-00F7B2DFA964}"/>
              </a:ext>
            </a:extLst>
          </p:cNvPr>
          <p:cNvSpPr>
            <a:spLocks noGrp="1" noChangeArrowheads="1"/>
          </p:cNvSpPr>
          <p:nvPr>
            <p:ph idx="1"/>
          </p:nvPr>
        </p:nvSpPr>
        <p:spPr bwMode="auto">
          <a:xfrm>
            <a:off x="291196" y="1972163"/>
            <a:ext cx="7566719" cy="9771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9" name="Rectangle 13">
            <a:extLst>
              <a:ext uri="{FF2B5EF4-FFF2-40B4-BE49-F238E27FC236}">
                <a16:creationId xmlns:a16="http://schemas.microsoft.com/office/drawing/2014/main" id="{7BC1A6E1-7EE4-B5A0-8759-CBD11A1FB239}"/>
              </a:ext>
            </a:extLst>
          </p:cNvPr>
          <p:cNvSpPr>
            <a:spLocks noGrp="1" noChangeArrowheads="1"/>
          </p:cNvSpPr>
          <p:nvPr>
            <p:ph type="title"/>
          </p:nvPr>
        </p:nvSpPr>
        <p:spPr bwMode="auto">
          <a:xfrm>
            <a:off x="291195" y="328791"/>
            <a:ext cx="23539376" cy="10531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lvl="0"/>
            <a:r>
              <a:rPr lang="en-US" dirty="0"/>
              <a:t>Click to edit Master title style</a:t>
            </a:r>
          </a:p>
        </p:txBody>
      </p:sp>
      <p:sp>
        <p:nvSpPr>
          <p:cNvPr id="3" name="Rectangle 3">
            <a:extLst>
              <a:ext uri="{FF2B5EF4-FFF2-40B4-BE49-F238E27FC236}">
                <a16:creationId xmlns:a16="http://schemas.microsoft.com/office/drawing/2014/main" id="{0D06C0DE-F321-2F81-2D82-DEAB47974C56}"/>
              </a:ext>
            </a:extLst>
          </p:cNvPr>
          <p:cNvSpPr>
            <a:spLocks noGrp="1" noChangeArrowheads="1"/>
          </p:cNvSpPr>
          <p:nvPr>
            <p:ph idx="10"/>
          </p:nvPr>
        </p:nvSpPr>
        <p:spPr bwMode="auto">
          <a:xfrm>
            <a:off x="8277523" y="1972163"/>
            <a:ext cx="7566719" cy="9771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E790B9D0-B327-5613-EA58-312A63E2838A}"/>
              </a:ext>
            </a:extLst>
          </p:cNvPr>
          <p:cNvSpPr>
            <a:spLocks noGrp="1" noChangeArrowheads="1"/>
          </p:cNvSpPr>
          <p:nvPr>
            <p:ph idx="11"/>
          </p:nvPr>
        </p:nvSpPr>
        <p:spPr bwMode="auto">
          <a:xfrm>
            <a:off x="16263850" y="1972163"/>
            <a:ext cx="7566719" cy="9771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5356743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0_Executive Summary">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4FD8134-57B7-5BA4-E397-00F7B2DFA964}"/>
              </a:ext>
            </a:extLst>
          </p:cNvPr>
          <p:cNvSpPr>
            <a:spLocks noGrp="1" noChangeArrowheads="1"/>
          </p:cNvSpPr>
          <p:nvPr>
            <p:ph idx="1"/>
          </p:nvPr>
        </p:nvSpPr>
        <p:spPr bwMode="auto">
          <a:xfrm>
            <a:off x="291196" y="1972163"/>
            <a:ext cx="5402222" cy="9771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9" name="Rectangle 13">
            <a:extLst>
              <a:ext uri="{FF2B5EF4-FFF2-40B4-BE49-F238E27FC236}">
                <a16:creationId xmlns:a16="http://schemas.microsoft.com/office/drawing/2014/main" id="{7BC1A6E1-7EE4-B5A0-8759-CBD11A1FB239}"/>
              </a:ext>
            </a:extLst>
          </p:cNvPr>
          <p:cNvSpPr>
            <a:spLocks noGrp="1" noChangeArrowheads="1"/>
          </p:cNvSpPr>
          <p:nvPr>
            <p:ph type="title"/>
          </p:nvPr>
        </p:nvSpPr>
        <p:spPr bwMode="auto">
          <a:xfrm>
            <a:off x="291195" y="328791"/>
            <a:ext cx="23539376" cy="10531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lvl="0"/>
            <a:r>
              <a:rPr lang="en-US" dirty="0"/>
              <a:t>Click to edit Master title style</a:t>
            </a:r>
          </a:p>
        </p:txBody>
      </p:sp>
      <p:sp>
        <p:nvSpPr>
          <p:cNvPr id="3" name="Rectangle 3">
            <a:extLst>
              <a:ext uri="{FF2B5EF4-FFF2-40B4-BE49-F238E27FC236}">
                <a16:creationId xmlns:a16="http://schemas.microsoft.com/office/drawing/2014/main" id="{0D06C0DE-F321-2F81-2D82-DEAB47974C56}"/>
              </a:ext>
            </a:extLst>
          </p:cNvPr>
          <p:cNvSpPr>
            <a:spLocks noGrp="1" noChangeArrowheads="1"/>
          </p:cNvSpPr>
          <p:nvPr>
            <p:ph idx="10"/>
          </p:nvPr>
        </p:nvSpPr>
        <p:spPr bwMode="auto">
          <a:xfrm>
            <a:off x="6336913" y="1972163"/>
            <a:ext cx="5402222" cy="9771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E790B9D0-B327-5613-EA58-312A63E2838A}"/>
              </a:ext>
            </a:extLst>
          </p:cNvPr>
          <p:cNvSpPr>
            <a:spLocks noGrp="1" noChangeArrowheads="1"/>
          </p:cNvSpPr>
          <p:nvPr>
            <p:ph idx="11"/>
          </p:nvPr>
        </p:nvSpPr>
        <p:spPr bwMode="auto">
          <a:xfrm>
            <a:off x="12382630" y="1972163"/>
            <a:ext cx="5402222" cy="9771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2" name="Content Placeholder 3">
            <a:extLst>
              <a:ext uri="{FF2B5EF4-FFF2-40B4-BE49-F238E27FC236}">
                <a16:creationId xmlns:a16="http://schemas.microsoft.com/office/drawing/2014/main" id="{389C9F9F-6E2F-A0C7-6D5D-B9EC64DE95C0}"/>
              </a:ext>
            </a:extLst>
          </p:cNvPr>
          <p:cNvSpPr>
            <a:spLocks noGrp="1" noChangeArrowheads="1"/>
          </p:cNvSpPr>
          <p:nvPr>
            <p:ph idx="12"/>
          </p:nvPr>
        </p:nvSpPr>
        <p:spPr bwMode="auto">
          <a:xfrm>
            <a:off x="18428348" y="1972161"/>
            <a:ext cx="5402222" cy="9771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7217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4" y="420624"/>
            <a:ext cx="11050589" cy="4573587"/>
          </a:xfrm>
        </p:spPr>
        <p:txBody>
          <a:bodyPr/>
          <a:lstStyle>
            <a:lvl1pPr>
              <a:lnSpc>
                <a:spcPct val="100000"/>
              </a:lnSpc>
              <a:defRPr sz="8600"/>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AD6B9281-0E53-739D-E17B-6D94770D30A8}"/>
              </a:ext>
            </a:extLst>
          </p:cNvPr>
          <p:cNvPicPr>
            <a:picLocks noChangeAspect="1"/>
          </p:cNvPicPr>
          <p:nvPr userDrawn="1"/>
        </p:nvPicPr>
        <p:blipFill>
          <a:blip r:embed="rId2"/>
          <a:stretch>
            <a:fillRect/>
          </a:stretch>
        </p:blipFill>
        <p:spPr>
          <a:xfrm>
            <a:off x="22286301" y="12536121"/>
            <a:ext cx="1638300" cy="609600"/>
          </a:xfrm>
          <a:prstGeom prst="rect">
            <a:avLst/>
          </a:prstGeom>
        </p:spPr>
      </p:pic>
    </p:spTree>
    <p:extLst>
      <p:ext uri="{BB962C8B-B14F-4D97-AF65-F5344CB8AC3E}">
        <p14:creationId xmlns:p14="http://schemas.microsoft.com/office/powerpoint/2010/main" val="222487865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68325" y="569912"/>
            <a:ext cx="4956175" cy="4573587"/>
          </a:xfrm>
        </p:spPr>
        <p:txBody>
          <a:bodyPr/>
          <a:lstStyle>
            <a:lvl1pPr>
              <a:lnSpc>
                <a:spcPct val="10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FDD2EFD-B47D-5B95-E333-6FEC577D1B83}"/>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4675" y="6656583"/>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70935"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SKO1 / Copyright © 2024 IBM</a:t>
            </a:r>
            <a:endParaRPr lang="en-US" dirty="0"/>
          </a:p>
        </p:txBody>
      </p:sp>
    </p:spTree>
    <p:extLst>
      <p:ext uri="{BB962C8B-B14F-4D97-AF65-F5344CB8AC3E}">
        <p14:creationId xmlns:p14="http://schemas.microsoft.com/office/powerpoint/2010/main" val="2954362297"/>
      </p:ext>
    </p:extLst>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6_Executive Summary">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4FD8134-57B7-5BA4-E397-00F7B2DFA964}"/>
              </a:ext>
            </a:extLst>
          </p:cNvPr>
          <p:cNvSpPr>
            <a:spLocks noGrp="1" noChangeArrowheads="1"/>
          </p:cNvSpPr>
          <p:nvPr>
            <p:ph idx="1"/>
          </p:nvPr>
        </p:nvSpPr>
        <p:spPr bwMode="auto">
          <a:xfrm>
            <a:off x="291196" y="431855"/>
            <a:ext cx="11285732" cy="89220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buNone/>
              <a:defRPr sz="8800"/>
            </a:lvl1pPr>
            <a:lvl2pPr marL="219042" indent="0">
              <a:buNone/>
              <a:defRPr sz="8800"/>
            </a:lvl2pPr>
            <a:lvl3pPr marL="432060" indent="0">
              <a:buNone/>
              <a:defRPr sz="8800"/>
            </a:lvl3pPr>
          </a:lstStyle>
          <a:p>
            <a:pPr lvl="0"/>
            <a:r>
              <a:rPr lang="en-US" dirty="0"/>
              <a:t>Click to edit Master text styles</a:t>
            </a:r>
          </a:p>
          <a:p>
            <a:pPr lvl="1"/>
            <a:r>
              <a:rPr lang="en-US" dirty="0"/>
              <a:t>Second level</a:t>
            </a:r>
          </a:p>
          <a:p>
            <a:pPr lvl="2"/>
            <a:r>
              <a:rPr lang="en-US" dirty="0"/>
              <a:t>Third level</a:t>
            </a:r>
          </a:p>
        </p:txBody>
      </p:sp>
      <p:sp>
        <p:nvSpPr>
          <p:cNvPr id="9" name="Rectangle 13">
            <a:extLst>
              <a:ext uri="{FF2B5EF4-FFF2-40B4-BE49-F238E27FC236}">
                <a16:creationId xmlns:a16="http://schemas.microsoft.com/office/drawing/2014/main" id="{7BC1A6E1-7EE4-B5A0-8759-CBD11A1FB239}"/>
              </a:ext>
            </a:extLst>
          </p:cNvPr>
          <p:cNvSpPr>
            <a:spLocks noGrp="1" noChangeArrowheads="1"/>
          </p:cNvSpPr>
          <p:nvPr>
            <p:ph type="title" hasCustomPrompt="1"/>
          </p:nvPr>
        </p:nvSpPr>
        <p:spPr bwMode="auto">
          <a:xfrm>
            <a:off x="291195" y="9353864"/>
            <a:ext cx="11285734" cy="39302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defRPr sz="24000"/>
            </a:lvl1pPr>
          </a:lstStyle>
          <a:p>
            <a:pPr lvl="0"/>
            <a:r>
              <a:rPr lang="en-US" dirty="0"/>
              <a:t>↗︎00M</a:t>
            </a:r>
          </a:p>
        </p:txBody>
      </p:sp>
      <p:sp>
        <p:nvSpPr>
          <p:cNvPr id="2" name="Rectangle 3">
            <a:extLst>
              <a:ext uri="{FF2B5EF4-FFF2-40B4-BE49-F238E27FC236}">
                <a16:creationId xmlns:a16="http://schemas.microsoft.com/office/drawing/2014/main" id="{ABDB1AA3-4267-BB31-34D6-322391EA1C15}"/>
              </a:ext>
            </a:extLst>
          </p:cNvPr>
          <p:cNvSpPr>
            <a:spLocks noGrp="1" noChangeArrowheads="1"/>
          </p:cNvSpPr>
          <p:nvPr>
            <p:ph idx="10"/>
          </p:nvPr>
        </p:nvSpPr>
        <p:spPr bwMode="auto">
          <a:xfrm>
            <a:off x="12677908" y="431855"/>
            <a:ext cx="11285732" cy="89220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buNone/>
              <a:defRPr sz="8800"/>
            </a:lvl1pPr>
            <a:lvl2pPr marL="219042" indent="0">
              <a:buNone/>
              <a:defRPr sz="8800"/>
            </a:lvl2pPr>
            <a:lvl3pPr marL="432060" indent="0">
              <a:buNone/>
              <a:defRPr sz="8800"/>
            </a:lvl3pPr>
          </a:lstStyle>
          <a:p>
            <a:pPr lvl="0"/>
            <a:r>
              <a:rPr lang="en-US" dirty="0"/>
              <a:t>Click to edit Master text styles</a:t>
            </a:r>
          </a:p>
          <a:p>
            <a:pPr lvl="1"/>
            <a:r>
              <a:rPr lang="en-US" dirty="0"/>
              <a:t>Second level</a:t>
            </a:r>
          </a:p>
          <a:p>
            <a:pPr lvl="2"/>
            <a:r>
              <a:rPr lang="en-US" dirty="0"/>
              <a:t>Third level</a:t>
            </a:r>
          </a:p>
        </p:txBody>
      </p:sp>
      <p:sp>
        <p:nvSpPr>
          <p:cNvPr id="5" name="Rectangle 3">
            <a:extLst>
              <a:ext uri="{FF2B5EF4-FFF2-40B4-BE49-F238E27FC236}">
                <a16:creationId xmlns:a16="http://schemas.microsoft.com/office/drawing/2014/main" id="{AB3814CD-E8C2-E755-9136-576E585B3256}"/>
              </a:ext>
            </a:extLst>
          </p:cNvPr>
          <p:cNvSpPr>
            <a:spLocks noGrp="1" noChangeArrowheads="1"/>
          </p:cNvSpPr>
          <p:nvPr>
            <p:ph idx="11" hasCustomPrompt="1"/>
          </p:nvPr>
        </p:nvSpPr>
        <p:spPr bwMode="auto">
          <a:xfrm>
            <a:off x="12677908" y="9353865"/>
            <a:ext cx="11285732" cy="39302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buNone/>
              <a:defRPr lang="en-US" sz="24000" b="0" i="0" dirty="0" smtClean="0">
                <a:solidFill>
                  <a:srgbClr val="EF632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dirty="0"/>
              <a:t>+00%</a:t>
            </a:r>
          </a:p>
        </p:txBody>
      </p:sp>
      <p:cxnSp>
        <p:nvCxnSpPr>
          <p:cNvPr id="7" name="Straight Connector 6">
            <a:extLst>
              <a:ext uri="{FF2B5EF4-FFF2-40B4-BE49-F238E27FC236}">
                <a16:creationId xmlns:a16="http://schemas.microsoft.com/office/drawing/2014/main" id="{B38E836E-D22F-5644-9051-A006948D6CAD}"/>
              </a:ext>
            </a:extLst>
          </p:cNvPr>
          <p:cNvCxnSpPr>
            <a:cxnSpLocks/>
          </p:cNvCxnSpPr>
          <p:nvPr userDrawn="1"/>
        </p:nvCxnSpPr>
        <p:spPr>
          <a:xfrm>
            <a:off x="12193586" y="431854"/>
            <a:ext cx="0" cy="1285229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98910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9_Executive Summary">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4FD8134-57B7-5BA4-E397-00F7B2DFA964}"/>
              </a:ext>
            </a:extLst>
          </p:cNvPr>
          <p:cNvSpPr>
            <a:spLocks noGrp="1" noChangeArrowheads="1"/>
          </p:cNvSpPr>
          <p:nvPr>
            <p:ph idx="1"/>
          </p:nvPr>
        </p:nvSpPr>
        <p:spPr bwMode="auto">
          <a:xfrm>
            <a:off x="15864956" y="2890237"/>
            <a:ext cx="7949741" cy="89220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5600"/>
            </a:lvl1pPr>
            <a:lvl2pPr>
              <a:defRPr sz="5600"/>
            </a:lvl2pPr>
            <a:lvl3pPr>
              <a:defRPr sz="5600"/>
            </a:lvl3pPr>
          </a:lstStyle>
          <a:p>
            <a:pPr lvl="0"/>
            <a:r>
              <a:rPr lang="en-US" dirty="0"/>
              <a:t>Click to edit Master text styles</a:t>
            </a:r>
          </a:p>
          <a:p>
            <a:pPr lvl="1"/>
            <a:r>
              <a:rPr lang="en-US" dirty="0"/>
              <a:t>Second level</a:t>
            </a:r>
          </a:p>
          <a:p>
            <a:pPr lvl="2"/>
            <a:r>
              <a:rPr lang="en-US" dirty="0"/>
              <a:t>Third level</a:t>
            </a:r>
          </a:p>
        </p:txBody>
      </p:sp>
      <p:sp>
        <p:nvSpPr>
          <p:cNvPr id="3" name="Rectangle 3">
            <a:extLst>
              <a:ext uri="{FF2B5EF4-FFF2-40B4-BE49-F238E27FC236}">
                <a16:creationId xmlns:a16="http://schemas.microsoft.com/office/drawing/2014/main" id="{A22C5DA5-76BD-7AB4-A5F1-17ECB1F5A577}"/>
              </a:ext>
            </a:extLst>
          </p:cNvPr>
          <p:cNvSpPr>
            <a:spLocks noGrp="1" noChangeArrowheads="1"/>
          </p:cNvSpPr>
          <p:nvPr>
            <p:ph idx="12"/>
          </p:nvPr>
        </p:nvSpPr>
        <p:spPr bwMode="auto">
          <a:xfrm>
            <a:off x="7392725" y="2890237"/>
            <a:ext cx="7949741" cy="89220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5600"/>
            </a:lvl1pPr>
            <a:lvl2pPr>
              <a:defRPr sz="5600"/>
            </a:lvl2pPr>
            <a:lvl3pPr>
              <a:defRPr sz="5600"/>
            </a:lvl3pPr>
          </a:lstStyle>
          <a:p>
            <a:pPr lvl="0"/>
            <a:r>
              <a:rPr lang="en-US" dirty="0"/>
              <a:t>Click to edit Master text styles</a:t>
            </a:r>
          </a:p>
          <a:p>
            <a:pPr lvl="1"/>
            <a:r>
              <a:rPr lang="en-US" dirty="0"/>
              <a:t>Second level</a:t>
            </a:r>
          </a:p>
          <a:p>
            <a:pPr lvl="2"/>
            <a:r>
              <a:rPr lang="en-US" dirty="0"/>
              <a:t>Third level</a:t>
            </a:r>
          </a:p>
        </p:txBody>
      </p:sp>
      <p:sp>
        <p:nvSpPr>
          <p:cNvPr id="10" name="Rectangle 3">
            <a:extLst>
              <a:ext uri="{FF2B5EF4-FFF2-40B4-BE49-F238E27FC236}">
                <a16:creationId xmlns:a16="http://schemas.microsoft.com/office/drawing/2014/main" id="{DC1F7FB6-09FD-58A5-DA23-CEE137EBB1B3}"/>
              </a:ext>
            </a:extLst>
          </p:cNvPr>
          <p:cNvSpPr>
            <a:spLocks noGrp="1" noChangeArrowheads="1"/>
          </p:cNvSpPr>
          <p:nvPr>
            <p:ph idx="13" hasCustomPrompt="1"/>
          </p:nvPr>
        </p:nvSpPr>
        <p:spPr bwMode="auto">
          <a:xfrm>
            <a:off x="7392725" y="551777"/>
            <a:ext cx="7949741" cy="20686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buNone/>
              <a:defRPr lang="en-US" sz="12000" b="0" i="0" dirty="0">
                <a:solidFill>
                  <a:srgbClr val="EF632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dirty="0"/>
              <a:t>↗︎00M</a:t>
            </a:r>
          </a:p>
        </p:txBody>
      </p:sp>
      <p:sp>
        <p:nvSpPr>
          <p:cNvPr id="13" name="Rectangle 13">
            <a:extLst>
              <a:ext uri="{FF2B5EF4-FFF2-40B4-BE49-F238E27FC236}">
                <a16:creationId xmlns:a16="http://schemas.microsoft.com/office/drawing/2014/main" id="{7948343D-D9D9-D04F-7F96-B6E7B28B1DB2}"/>
              </a:ext>
            </a:extLst>
          </p:cNvPr>
          <p:cNvSpPr>
            <a:spLocks noGrp="1" noChangeArrowheads="1"/>
          </p:cNvSpPr>
          <p:nvPr>
            <p:ph type="title"/>
          </p:nvPr>
        </p:nvSpPr>
        <p:spPr bwMode="auto">
          <a:xfrm>
            <a:off x="291197" y="551776"/>
            <a:ext cx="6173089" cy="32887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defRPr sz="7200" b="0" i="0">
                <a:solidFill>
                  <a:schemeClr val="tx2"/>
                </a:solidFill>
                <a:latin typeface="IBM Plex Sans Medm" panose="020B0503050203000203" pitchFamily="34" charset="0"/>
              </a:defRPr>
            </a:lvl1pPr>
          </a:lstStyle>
          <a:p>
            <a:pPr lvl="0"/>
            <a:r>
              <a:rPr lang="en-US" dirty="0"/>
              <a:t>Click to edit Master title style</a:t>
            </a:r>
          </a:p>
        </p:txBody>
      </p:sp>
      <p:sp>
        <p:nvSpPr>
          <p:cNvPr id="16" name="Rectangle 3">
            <a:extLst>
              <a:ext uri="{FF2B5EF4-FFF2-40B4-BE49-F238E27FC236}">
                <a16:creationId xmlns:a16="http://schemas.microsoft.com/office/drawing/2014/main" id="{1A02C220-FD97-89C4-DB06-AF23A8EBFC71}"/>
              </a:ext>
            </a:extLst>
          </p:cNvPr>
          <p:cNvSpPr>
            <a:spLocks noGrp="1" noChangeArrowheads="1"/>
          </p:cNvSpPr>
          <p:nvPr>
            <p:ph idx="14" hasCustomPrompt="1"/>
          </p:nvPr>
        </p:nvSpPr>
        <p:spPr bwMode="auto">
          <a:xfrm>
            <a:off x="15864956" y="551777"/>
            <a:ext cx="7949741" cy="20686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buNone/>
              <a:defRPr lang="en-US" sz="12000" b="0" i="0" dirty="0">
                <a:solidFill>
                  <a:srgbClr val="EF632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dirty="0"/>
              <a:t>↗︎00M</a:t>
            </a:r>
          </a:p>
        </p:txBody>
      </p:sp>
    </p:spTree>
    <p:extLst>
      <p:ext uri="{BB962C8B-B14F-4D97-AF65-F5344CB8AC3E}">
        <p14:creationId xmlns:p14="http://schemas.microsoft.com/office/powerpoint/2010/main" val="295244267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8_Executive Summary">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4FD8134-57B7-5BA4-E397-00F7B2DFA964}"/>
              </a:ext>
            </a:extLst>
          </p:cNvPr>
          <p:cNvSpPr>
            <a:spLocks noGrp="1" noChangeArrowheads="1"/>
          </p:cNvSpPr>
          <p:nvPr>
            <p:ph idx="1"/>
          </p:nvPr>
        </p:nvSpPr>
        <p:spPr bwMode="auto">
          <a:xfrm>
            <a:off x="13154491" y="2890237"/>
            <a:ext cx="4927399" cy="89220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2" name="Rectangle 3">
            <a:extLst>
              <a:ext uri="{FF2B5EF4-FFF2-40B4-BE49-F238E27FC236}">
                <a16:creationId xmlns:a16="http://schemas.microsoft.com/office/drawing/2014/main" id="{ABDB1AA3-4267-BB31-34D6-322391EA1C15}"/>
              </a:ext>
            </a:extLst>
          </p:cNvPr>
          <p:cNvSpPr>
            <a:spLocks noGrp="1" noChangeArrowheads="1"/>
          </p:cNvSpPr>
          <p:nvPr>
            <p:ph idx="10"/>
          </p:nvPr>
        </p:nvSpPr>
        <p:spPr bwMode="auto">
          <a:xfrm>
            <a:off x="18916253" y="2890237"/>
            <a:ext cx="4927399" cy="89220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5" name="Rectangle 3">
            <a:extLst>
              <a:ext uri="{FF2B5EF4-FFF2-40B4-BE49-F238E27FC236}">
                <a16:creationId xmlns:a16="http://schemas.microsoft.com/office/drawing/2014/main" id="{AB3814CD-E8C2-E755-9136-576E585B3256}"/>
              </a:ext>
            </a:extLst>
          </p:cNvPr>
          <p:cNvSpPr>
            <a:spLocks noGrp="1" noChangeArrowheads="1"/>
          </p:cNvSpPr>
          <p:nvPr>
            <p:ph idx="11" hasCustomPrompt="1"/>
          </p:nvPr>
        </p:nvSpPr>
        <p:spPr bwMode="auto">
          <a:xfrm>
            <a:off x="18916252" y="551776"/>
            <a:ext cx="4927413" cy="20686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buNone/>
              <a:defRPr lang="en-US" sz="12000" b="0" i="0" dirty="0" smtClean="0">
                <a:solidFill>
                  <a:srgbClr val="EF632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dirty="0"/>
              <a:t>+00%</a:t>
            </a:r>
          </a:p>
        </p:txBody>
      </p:sp>
      <p:sp>
        <p:nvSpPr>
          <p:cNvPr id="3" name="Rectangle 3">
            <a:extLst>
              <a:ext uri="{FF2B5EF4-FFF2-40B4-BE49-F238E27FC236}">
                <a16:creationId xmlns:a16="http://schemas.microsoft.com/office/drawing/2014/main" id="{A22C5DA5-76BD-7AB4-A5F1-17ECB1F5A577}"/>
              </a:ext>
            </a:extLst>
          </p:cNvPr>
          <p:cNvSpPr>
            <a:spLocks noGrp="1" noChangeArrowheads="1"/>
          </p:cNvSpPr>
          <p:nvPr>
            <p:ph idx="12"/>
          </p:nvPr>
        </p:nvSpPr>
        <p:spPr bwMode="auto">
          <a:xfrm>
            <a:off x="7392726" y="2890237"/>
            <a:ext cx="4927399" cy="89220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 name="Rectangle 3">
            <a:extLst>
              <a:ext uri="{FF2B5EF4-FFF2-40B4-BE49-F238E27FC236}">
                <a16:creationId xmlns:a16="http://schemas.microsoft.com/office/drawing/2014/main" id="{DC1F7FB6-09FD-58A5-DA23-CEE137EBB1B3}"/>
              </a:ext>
            </a:extLst>
          </p:cNvPr>
          <p:cNvSpPr>
            <a:spLocks noGrp="1" noChangeArrowheads="1"/>
          </p:cNvSpPr>
          <p:nvPr>
            <p:ph idx="13" hasCustomPrompt="1"/>
          </p:nvPr>
        </p:nvSpPr>
        <p:spPr bwMode="auto">
          <a:xfrm>
            <a:off x="7392726" y="551777"/>
            <a:ext cx="4927399" cy="20686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buNone/>
              <a:defRPr lang="en-US" sz="12000" b="0" i="0" dirty="0">
                <a:solidFill>
                  <a:srgbClr val="EF632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dirty="0"/>
              <a:t>↗︎00M</a:t>
            </a:r>
          </a:p>
        </p:txBody>
      </p:sp>
      <p:sp>
        <p:nvSpPr>
          <p:cNvPr id="15" name="Rectangle 13">
            <a:extLst>
              <a:ext uri="{FF2B5EF4-FFF2-40B4-BE49-F238E27FC236}">
                <a16:creationId xmlns:a16="http://schemas.microsoft.com/office/drawing/2014/main" id="{5ACB242D-7158-24D3-4341-692B6D294AEF}"/>
              </a:ext>
            </a:extLst>
          </p:cNvPr>
          <p:cNvSpPr>
            <a:spLocks noGrp="1" noChangeArrowheads="1"/>
          </p:cNvSpPr>
          <p:nvPr>
            <p:ph type="title"/>
          </p:nvPr>
        </p:nvSpPr>
        <p:spPr bwMode="auto">
          <a:xfrm>
            <a:off x="291197" y="551776"/>
            <a:ext cx="6173089" cy="32887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defRPr sz="7200" b="0" i="0">
                <a:solidFill>
                  <a:schemeClr val="tx2"/>
                </a:solidFill>
                <a:latin typeface="IBM Plex Sans Medm" panose="020B0503050203000203" pitchFamily="34" charset="0"/>
              </a:defRPr>
            </a:lvl1pPr>
          </a:lstStyle>
          <a:p>
            <a:pPr lvl="0"/>
            <a:r>
              <a:rPr lang="en-US" dirty="0"/>
              <a:t>Click to edit Master title style</a:t>
            </a:r>
          </a:p>
        </p:txBody>
      </p:sp>
      <p:sp>
        <p:nvSpPr>
          <p:cNvPr id="16" name="Rectangle 3">
            <a:extLst>
              <a:ext uri="{FF2B5EF4-FFF2-40B4-BE49-F238E27FC236}">
                <a16:creationId xmlns:a16="http://schemas.microsoft.com/office/drawing/2014/main" id="{75B35F17-93D2-D5A4-0D36-11F39365A0EC}"/>
              </a:ext>
            </a:extLst>
          </p:cNvPr>
          <p:cNvSpPr>
            <a:spLocks noGrp="1" noChangeArrowheads="1"/>
          </p:cNvSpPr>
          <p:nvPr>
            <p:ph idx="14" hasCustomPrompt="1"/>
          </p:nvPr>
        </p:nvSpPr>
        <p:spPr bwMode="auto">
          <a:xfrm>
            <a:off x="13125205" y="551777"/>
            <a:ext cx="4927399" cy="20686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buNone/>
              <a:defRPr lang="en-US" sz="12000" b="0" i="0" dirty="0">
                <a:solidFill>
                  <a:srgbClr val="EF632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dirty="0"/>
              <a:t>↗︎00M</a:t>
            </a:r>
          </a:p>
        </p:txBody>
      </p:sp>
    </p:spTree>
    <p:extLst>
      <p:ext uri="{BB962C8B-B14F-4D97-AF65-F5344CB8AC3E}">
        <p14:creationId xmlns:p14="http://schemas.microsoft.com/office/powerpoint/2010/main" val="35626992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2_Executive Summary">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B3814CD-E8C2-E755-9136-576E585B3256}"/>
              </a:ext>
            </a:extLst>
          </p:cNvPr>
          <p:cNvSpPr>
            <a:spLocks noGrp="1" noChangeArrowheads="1"/>
          </p:cNvSpPr>
          <p:nvPr>
            <p:ph idx="11" hasCustomPrompt="1"/>
          </p:nvPr>
        </p:nvSpPr>
        <p:spPr bwMode="auto">
          <a:xfrm>
            <a:off x="7410116" y="9026940"/>
            <a:ext cx="4927413" cy="20686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buNone/>
              <a:defRPr lang="en-US" sz="12000" b="0" i="0" dirty="0" smtClean="0">
                <a:solidFill>
                  <a:srgbClr val="EF632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dirty="0"/>
              <a:t>+00%</a:t>
            </a:r>
          </a:p>
        </p:txBody>
      </p:sp>
      <p:sp>
        <p:nvSpPr>
          <p:cNvPr id="3" name="Rectangle 3">
            <a:extLst>
              <a:ext uri="{FF2B5EF4-FFF2-40B4-BE49-F238E27FC236}">
                <a16:creationId xmlns:a16="http://schemas.microsoft.com/office/drawing/2014/main" id="{A22C5DA5-76BD-7AB4-A5F1-17ECB1F5A577}"/>
              </a:ext>
            </a:extLst>
          </p:cNvPr>
          <p:cNvSpPr>
            <a:spLocks noGrp="1" noChangeArrowheads="1"/>
          </p:cNvSpPr>
          <p:nvPr>
            <p:ph idx="12"/>
          </p:nvPr>
        </p:nvSpPr>
        <p:spPr bwMode="auto">
          <a:xfrm>
            <a:off x="13161647" y="551776"/>
            <a:ext cx="10682004" cy="37567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5600"/>
            </a:lvl1pPr>
            <a:lvl2pPr>
              <a:defRPr sz="5600"/>
            </a:lvl2pPr>
            <a:lvl3pPr>
              <a:defRPr sz="5600"/>
            </a:lvl3pPr>
          </a:lstStyle>
          <a:p>
            <a:pPr lvl="0"/>
            <a:r>
              <a:rPr lang="en-US" dirty="0"/>
              <a:t>Click to edit Master text styles</a:t>
            </a:r>
          </a:p>
          <a:p>
            <a:pPr lvl="1"/>
            <a:r>
              <a:rPr lang="en-US" dirty="0"/>
              <a:t>Second level</a:t>
            </a:r>
          </a:p>
          <a:p>
            <a:pPr lvl="2"/>
            <a:r>
              <a:rPr lang="en-US" dirty="0"/>
              <a:t>Third level</a:t>
            </a:r>
          </a:p>
        </p:txBody>
      </p:sp>
      <p:sp>
        <p:nvSpPr>
          <p:cNvPr id="10" name="Rectangle 3">
            <a:extLst>
              <a:ext uri="{FF2B5EF4-FFF2-40B4-BE49-F238E27FC236}">
                <a16:creationId xmlns:a16="http://schemas.microsoft.com/office/drawing/2014/main" id="{DC1F7FB6-09FD-58A5-DA23-CEE137EBB1B3}"/>
              </a:ext>
            </a:extLst>
          </p:cNvPr>
          <p:cNvSpPr>
            <a:spLocks noGrp="1" noChangeArrowheads="1"/>
          </p:cNvSpPr>
          <p:nvPr>
            <p:ph idx="13" hasCustomPrompt="1"/>
          </p:nvPr>
        </p:nvSpPr>
        <p:spPr bwMode="auto">
          <a:xfrm>
            <a:off x="7392726" y="551777"/>
            <a:ext cx="4927399" cy="20686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buNone/>
              <a:defRPr lang="en-US" sz="12000" b="0" i="0" dirty="0">
                <a:solidFill>
                  <a:srgbClr val="EF632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dirty="0"/>
              <a:t>↗︎00M</a:t>
            </a:r>
          </a:p>
        </p:txBody>
      </p:sp>
      <p:sp>
        <p:nvSpPr>
          <p:cNvPr id="7" name="Rectangle 3">
            <a:extLst>
              <a:ext uri="{FF2B5EF4-FFF2-40B4-BE49-F238E27FC236}">
                <a16:creationId xmlns:a16="http://schemas.microsoft.com/office/drawing/2014/main" id="{778D907E-43E3-EFDF-7C99-AF5E49E1AC01}"/>
              </a:ext>
            </a:extLst>
          </p:cNvPr>
          <p:cNvSpPr>
            <a:spLocks noGrp="1" noChangeArrowheads="1"/>
          </p:cNvSpPr>
          <p:nvPr>
            <p:ph idx="14"/>
          </p:nvPr>
        </p:nvSpPr>
        <p:spPr bwMode="auto">
          <a:xfrm>
            <a:off x="13161647" y="4767314"/>
            <a:ext cx="10682004" cy="37567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5600"/>
            </a:lvl1pPr>
            <a:lvl2pPr>
              <a:defRPr sz="5600"/>
            </a:lvl2pPr>
            <a:lvl3pPr>
              <a:defRPr sz="5600"/>
            </a:lvl3pPr>
          </a:lstStyle>
          <a:p>
            <a:pPr lvl="0"/>
            <a:r>
              <a:rPr lang="en-US" dirty="0"/>
              <a:t>Click to edit Master text styles</a:t>
            </a:r>
          </a:p>
          <a:p>
            <a:pPr lvl="1"/>
            <a:r>
              <a:rPr lang="en-US" dirty="0"/>
              <a:t>Second level</a:t>
            </a:r>
          </a:p>
          <a:p>
            <a:pPr lvl="2"/>
            <a:r>
              <a:rPr lang="en-US" dirty="0"/>
              <a:t>Third level</a:t>
            </a:r>
          </a:p>
        </p:txBody>
      </p:sp>
      <p:sp>
        <p:nvSpPr>
          <p:cNvPr id="13" name="Rectangle 3">
            <a:extLst>
              <a:ext uri="{FF2B5EF4-FFF2-40B4-BE49-F238E27FC236}">
                <a16:creationId xmlns:a16="http://schemas.microsoft.com/office/drawing/2014/main" id="{8054462C-14FC-B5F5-7707-94F8B93630ED}"/>
              </a:ext>
            </a:extLst>
          </p:cNvPr>
          <p:cNvSpPr>
            <a:spLocks noGrp="1" noChangeArrowheads="1"/>
          </p:cNvSpPr>
          <p:nvPr>
            <p:ph idx="15"/>
          </p:nvPr>
        </p:nvSpPr>
        <p:spPr bwMode="auto">
          <a:xfrm>
            <a:off x="13161647" y="9026940"/>
            <a:ext cx="10682004" cy="37567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5600"/>
            </a:lvl1pPr>
            <a:lvl2pPr>
              <a:defRPr sz="5600"/>
            </a:lvl2pPr>
            <a:lvl3pPr>
              <a:defRPr sz="5600"/>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a:extLst>
              <a:ext uri="{FF2B5EF4-FFF2-40B4-BE49-F238E27FC236}">
                <a16:creationId xmlns:a16="http://schemas.microsoft.com/office/drawing/2014/main" id="{376ADA73-3C92-C67E-D874-A7AD7BACE027}"/>
              </a:ext>
            </a:extLst>
          </p:cNvPr>
          <p:cNvCxnSpPr>
            <a:cxnSpLocks/>
          </p:cNvCxnSpPr>
          <p:nvPr userDrawn="1"/>
        </p:nvCxnSpPr>
        <p:spPr>
          <a:xfrm flipH="1">
            <a:off x="7263198" y="4308528"/>
            <a:ext cx="1652049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08E5D3-76BD-7A16-D1A0-EA8AF9C8BB36}"/>
              </a:ext>
            </a:extLst>
          </p:cNvPr>
          <p:cNvCxnSpPr>
            <a:cxnSpLocks/>
          </p:cNvCxnSpPr>
          <p:nvPr userDrawn="1"/>
        </p:nvCxnSpPr>
        <p:spPr>
          <a:xfrm flipH="1">
            <a:off x="7263198" y="8555064"/>
            <a:ext cx="1652049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C4A83702-37F0-14B9-FC96-A335C5A266A9}"/>
              </a:ext>
            </a:extLst>
          </p:cNvPr>
          <p:cNvSpPr>
            <a:spLocks noGrp="1" noChangeArrowheads="1"/>
          </p:cNvSpPr>
          <p:nvPr>
            <p:ph type="title"/>
          </p:nvPr>
        </p:nvSpPr>
        <p:spPr bwMode="auto">
          <a:xfrm>
            <a:off x="291197" y="551776"/>
            <a:ext cx="6173089" cy="32887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defRPr sz="7200" b="0" i="0">
                <a:solidFill>
                  <a:schemeClr val="tx1"/>
                </a:solidFill>
                <a:latin typeface="IBM Plex Sans Medm" panose="020B0503050203000203" pitchFamily="34" charset="0"/>
              </a:defRPr>
            </a:lvl1pPr>
          </a:lstStyle>
          <a:p>
            <a:pPr lvl="0"/>
            <a:r>
              <a:rPr lang="en-US" dirty="0"/>
              <a:t>Click to edit Master title style</a:t>
            </a:r>
          </a:p>
        </p:txBody>
      </p:sp>
      <p:sp>
        <p:nvSpPr>
          <p:cNvPr id="20" name="Rectangle 3">
            <a:extLst>
              <a:ext uri="{FF2B5EF4-FFF2-40B4-BE49-F238E27FC236}">
                <a16:creationId xmlns:a16="http://schemas.microsoft.com/office/drawing/2014/main" id="{C5BE632D-C632-9956-C868-B049B21D5195}"/>
              </a:ext>
            </a:extLst>
          </p:cNvPr>
          <p:cNvSpPr>
            <a:spLocks noGrp="1" noChangeArrowheads="1"/>
          </p:cNvSpPr>
          <p:nvPr>
            <p:ph idx="16" hasCustomPrompt="1"/>
          </p:nvPr>
        </p:nvSpPr>
        <p:spPr bwMode="auto">
          <a:xfrm>
            <a:off x="7392726" y="4767315"/>
            <a:ext cx="4927399" cy="20686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buNone/>
              <a:defRPr lang="en-US" sz="12000" b="0" i="0" dirty="0">
                <a:solidFill>
                  <a:srgbClr val="EF632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pPr lvl="0"/>
            <a:r>
              <a:rPr lang="en-US" dirty="0"/>
              <a:t>↗︎00M</a:t>
            </a:r>
          </a:p>
        </p:txBody>
      </p:sp>
    </p:spTree>
    <p:extLst>
      <p:ext uri="{BB962C8B-B14F-4D97-AF65-F5344CB8AC3E}">
        <p14:creationId xmlns:p14="http://schemas.microsoft.com/office/powerpoint/2010/main" val="30162646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1"/>
        </a:solidFill>
        <a:effectLst/>
      </p:bgPr>
    </p:bg>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F57D2FD8-B984-363D-403D-8B813975DA35}"/>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chemeClr val="bg1"/>
                </a:solidFill>
                <a:latin typeface="IBM Plex Sans" panose="020B0503050203000203" pitchFamily="34" charset="0"/>
              </a:rPr>
              <a:pPr lvl="0"/>
              <a:t>‹#›</a:t>
            </a:fld>
            <a:endParaRPr lang="en-US" sz="1600" dirty="0">
              <a:solidFill>
                <a:schemeClr val="bg1"/>
              </a:solidFill>
              <a:latin typeface="IBM Plex Sans" panose="020B0503050203000203" pitchFamily="34" charset="0"/>
            </a:endParaRPr>
          </a:p>
        </p:txBody>
      </p:sp>
      <p:pic>
        <p:nvPicPr>
          <p:cNvPr id="10" name="Graphic 9">
            <a:extLst>
              <a:ext uri="{FF2B5EF4-FFF2-40B4-BE49-F238E27FC236}">
                <a16:creationId xmlns:a16="http://schemas.microsoft.com/office/drawing/2014/main" id="{B4BD1A7E-DBF5-0116-2D44-DA8F82D1C6C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sp>
        <p:nvSpPr>
          <p:cNvPr id="3" name="Title">
            <a:extLst>
              <a:ext uri="{FF2B5EF4-FFF2-40B4-BE49-F238E27FC236}">
                <a16:creationId xmlns:a16="http://schemas.microsoft.com/office/drawing/2014/main" id="{7338A048-A0B0-AFCE-865D-04A4F27C29A0}"/>
              </a:ext>
            </a:extLst>
          </p:cNvPr>
          <p:cNvSpPr>
            <a:spLocks noGrp="1"/>
          </p:cNvSpPr>
          <p:nvPr>
            <p:ph type="title"/>
          </p:nvPr>
        </p:nvSpPr>
        <p:spPr>
          <a:xfrm>
            <a:off x="1" y="3"/>
            <a:ext cx="12193584" cy="6858002"/>
          </a:xfrm>
          <a:solidFill>
            <a:schemeClr val="tx2"/>
          </a:solidFill>
        </p:spPr>
        <p:txBody>
          <a:bodyPr lIns="420624" tIns="411480" rIns="420624" bIns="420624"/>
          <a:lstStyle>
            <a:lvl1pPr marL="0" indent="0">
              <a:buFont typeface="Arial" panose="020B0604020202020204" pitchFamily="34" charset="0"/>
              <a:buNone/>
              <a:defRPr sz="7200" b="1" i="0">
                <a:solidFill>
                  <a:schemeClr val="bg1"/>
                </a:solidFill>
                <a:latin typeface="IBM Plex Sans SmBld" panose="020B0503050203000203" pitchFamily="34" charset="0"/>
              </a:defRPr>
            </a:lvl1pPr>
          </a:lstStyle>
          <a:p>
            <a:r>
              <a:rPr lang="en-US" dirty="0"/>
              <a:t>Click to edit Master title style</a:t>
            </a:r>
          </a:p>
        </p:txBody>
      </p:sp>
      <p:sp>
        <p:nvSpPr>
          <p:cNvPr id="4" name="Content Placeholder 1">
            <a:extLst>
              <a:ext uri="{FF2B5EF4-FFF2-40B4-BE49-F238E27FC236}">
                <a16:creationId xmlns:a16="http://schemas.microsoft.com/office/drawing/2014/main" id="{290F705A-2DD3-D9E4-EC62-CA163D46616A}"/>
              </a:ext>
            </a:extLst>
          </p:cNvPr>
          <p:cNvSpPr>
            <a:spLocks noGrp="1"/>
          </p:cNvSpPr>
          <p:nvPr>
            <p:ph sz="quarter" idx="17"/>
          </p:nvPr>
        </p:nvSpPr>
        <p:spPr>
          <a:xfrm>
            <a:off x="12193589" y="0"/>
            <a:ext cx="6096793" cy="6858000"/>
          </a:xfrm>
          <a:solidFill>
            <a:schemeClr val="bg1">
              <a:lumMod val="95000"/>
            </a:schemeClr>
          </a:solidFill>
          <a:ln>
            <a:noFill/>
          </a:ln>
        </p:spPr>
        <p:txBody>
          <a:bodyPr lIns="457200" tIns="384048" rIns="228600" bIns="228600"/>
          <a:lstStyle>
            <a:lvl1pPr marL="571500" indent="-571500">
              <a:buClr>
                <a:schemeClr val="tx1"/>
              </a:buClr>
              <a:buFont typeface="Arial" panose="020B0604020202020204" pitchFamily="34" charset="0"/>
              <a:buChar char="•"/>
              <a:defRPr lang="en-US" sz="3600" b="0" i="0" dirty="0" smtClean="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buClr>
                <a:schemeClr val="tx1"/>
              </a:buClr>
              <a:defRPr lang="en-US" sz="3600" b="0" i="0" dirty="0" smtClean="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a:buClr>
                <a:schemeClr val="tx1"/>
              </a:buClr>
              <a:defRPr lang="en-US" sz="3600" b="0" i="0" dirty="0" smtClean="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a:buClr>
                <a:schemeClr val="tx1"/>
              </a:buClr>
              <a:defRPr lang="en-US" sz="3600" b="0" i="0" dirty="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Content Placeholder 2">
            <a:extLst>
              <a:ext uri="{FF2B5EF4-FFF2-40B4-BE49-F238E27FC236}">
                <a16:creationId xmlns:a16="http://schemas.microsoft.com/office/drawing/2014/main" id="{E734D4AF-052D-C3F7-CD01-38640DA0F15B}"/>
              </a:ext>
            </a:extLst>
          </p:cNvPr>
          <p:cNvSpPr>
            <a:spLocks noGrp="1"/>
          </p:cNvSpPr>
          <p:nvPr>
            <p:ph sz="quarter" idx="18"/>
          </p:nvPr>
        </p:nvSpPr>
        <p:spPr>
          <a:xfrm>
            <a:off x="18290382" y="0"/>
            <a:ext cx="6096793" cy="6858000"/>
          </a:xfrm>
          <a:solidFill>
            <a:schemeClr val="bg1">
              <a:lumMod val="85000"/>
            </a:schemeClr>
          </a:solidFill>
          <a:ln>
            <a:noFill/>
          </a:ln>
        </p:spPr>
        <p:txBody>
          <a:bodyPr lIns="457200" tIns="384048" rIns="228600" bIns="228600"/>
          <a:lstStyle>
            <a:lvl1pPr marL="571500" indent="-571500">
              <a:buFont typeface="Arial" panose="020B0604020202020204" pitchFamily="34" charset="0"/>
              <a:buChar cha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3">
            <a:extLst>
              <a:ext uri="{FF2B5EF4-FFF2-40B4-BE49-F238E27FC236}">
                <a16:creationId xmlns:a16="http://schemas.microsoft.com/office/drawing/2014/main" id="{F8470635-6782-08EC-00D4-5D3686BF9B0D}"/>
              </a:ext>
            </a:extLst>
          </p:cNvPr>
          <p:cNvSpPr>
            <a:spLocks noGrp="1"/>
          </p:cNvSpPr>
          <p:nvPr>
            <p:ph sz="quarter" idx="20"/>
          </p:nvPr>
        </p:nvSpPr>
        <p:spPr>
          <a:xfrm>
            <a:off x="1" y="6853768"/>
            <a:ext cx="12193589" cy="6862232"/>
          </a:xfrm>
          <a:solidFill>
            <a:schemeClr val="tx2">
              <a:lumMod val="60000"/>
              <a:lumOff val="40000"/>
            </a:schemeClr>
          </a:solidFill>
        </p:spPr>
        <p:txBody>
          <a:bodyPr lIns="457200" tIns="384048" rIns="228600" bIns="228600"/>
          <a:lstStyle>
            <a:lvl1pPr marL="0" indent="0">
              <a:buNone/>
              <a:defRPr>
                <a:solidFill>
                  <a:schemeClr val="bg1"/>
                </a:solidFill>
              </a:defRPr>
            </a:lvl1pPr>
          </a:lstStyle>
          <a:p>
            <a:pPr lvl="0"/>
            <a:r>
              <a:rPr lang="en-US" dirty="0"/>
              <a:t>Click to edit Master text styles</a:t>
            </a:r>
          </a:p>
        </p:txBody>
      </p:sp>
      <p:sp>
        <p:nvSpPr>
          <p:cNvPr id="7" name="Content Placeholder 4">
            <a:extLst>
              <a:ext uri="{FF2B5EF4-FFF2-40B4-BE49-F238E27FC236}">
                <a16:creationId xmlns:a16="http://schemas.microsoft.com/office/drawing/2014/main" id="{0ECFBBF0-0583-C8F5-E18B-542C935F4617}"/>
              </a:ext>
            </a:extLst>
          </p:cNvPr>
          <p:cNvSpPr>
            <a:spLocks noGrp="1"/>
          </p:cNvSpPr>
          <p:nvPr>
            <p:ph sz="quarter" idx="19"/>
          </p:nvPr>
        </p:nvSpPr>
        <p:spPr>
          <a:xfrm>
            <a:off x="12193587" y="6853772"/>
            <a:ext cx="12193589" cy="6862232"/>
          </a:xfrm>
          <a:solidFill>
            <a:schemeClr val="bg1"/>
          </a:solidFill>
          <a:ln>
            <a:noFill/>
          </a:ln>
        </p:spPr>
        <p:txBody>
          <a:bodyPr lIns="457200" tIns="384048" rIns="228600" bIns="228600"/>
          <a:lstStyle>
            <a:lvl1pPr marL="0" indent="0">
              <a:buNone/>
              <a:defRPr>
                <a:solidFill>
                  <a:srgbClr val="FF6500"/>
                </a:solidFill>
              </a:defRPr>
            </a:lvl1pPr>
          </a:lstStyle>
          <a:p>
            <a:pPr lvl="0"/>
            <a:r>
              <a:rPr lang="en-US" dirty="0"/>
              <a:t>Click to edit Master text styles</a:t>
            </a:r>
          </a:p>
        </p:txBody>
      </p:sp>
    </p:spTree>
    <p:extLst>
      <p:ext uri="{BB962C8B-B14F-4D97-AF65-F5344CB8AC3E}">
        <p14:creationId xmlns:p14="http://schemas.microsoft.com/office/powerpoint/2010/main" val="9368911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F57D2FD8-B984-363D-403D-8B813975DA35}"/>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chemeClr val="bg1"/>
                </a:solidFill>
                <a:latin typeface="IBM Plex Sans" panose="020B0503050203000203" pitchFamily="34" charset="0"/>
              </a:rPr>
              <a:pPr lvl="0"/>
              <a:t>‹#›</a:t>
            </a:fld>
            <a:endParaRPr lang="en-US" sz="1600" dirty="0">
              <a:solidFill>
                <a:schemeClr val="bg1"/>
              </a:solidFill>
              <a:latin typeface="IBM Plex Sans" panose="020B0503050203000203" pitchFamily="34" charset="0"/>
            </a:endParaRPr>
          </a:p>
        </p:txBody>
      </p:sp>
      <p:pic>
        <p:nvPicPr>
          <p:cNvPr id="10" name="Graphic 9">
            <a:extLst>
              <a:ext uri="{FF2B5EF4-FFF2-40B4-BE49-F238E27FC236}">
                <a16:creationId xmlns:a16="http://schemas.microsoft.com/office/drawing/2014/main" id="{B4BD1A7E-DBF5-0116-2D44-DA8F82D1C6C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sp>
        <p:nvSpPr>
          <p:cNvPr id="3" name="Title">
            <a:extLst>
              <a:ext uri="{FF2B5EF4-FFF2-40B4-BE49-F238E27FC236}">
                <a16:creationId xmlns:a16="http://schemas.microsoft.com/office/drawing/2014/main" id="{7338A048-A0B0-AFCE-865D-04A4F27C29A0}"/>
              </a:ext>
            </a:extLst>
          </p:cNvPr>
          <p:cNvSpPr>
            <a:spLocks noGrp="1"/>
          </p:cNvSpPr>
          <p:nvPr>
            <p:ph type="title"/>
          </p:nvPr>
        </p:nvSpPr>
        <p:spPr>
          <a:xfrm>
            <a:off x="1" y="3"/>
            <a:ext cx="12193584" cy="6858002"/>
          </a:xfrm>
          <a:solidFill>
            <a:schemeClr val="bg1"/>
          </a:solidFill>
        </p:spPr>
        <p:txBody>
          <a:bodyPr lIns="420624" tIns="411480" rIns="420624" bIns="420624"/>
          <a:lstStyle>
            <a:lvl1pPr marL="0" indent="0">
              <a:buFont typeface="Arial" panose="020B0604020202020204" pitchFamily="34" charset="0"/>
              <a:buNone/>
              <a:defRPr sz="7200" b="1" i="0">
                <a:solidFill>
                  <a:srgbClr val="FF6500"/>
                </a:solidFill>
                <a:latin typeface="IBM Plex Sans SmBld" panose="020B0503050203000203" pitchFamily="34" charset="0"/>
              </a:defRPr>
            </a:lvl1pPr>
          </a:lstStyle>
          <a:p>
            <a:r>
              <a:rPr lang="en-US" dirty="0"/>
              <a:t>Click to edit Master title style</a:t>
            </a:r>
          </a:p>
        </p:txBody>
      </p:sp>
      <p:sp>
        <p:nvSpPr>
          <p:cNvPr id="4" name="Content Placeholder 1">
            <a:extLst>
              <a:ext uri="{FF2B5EF4-FFF2-40B4-BE49-F238E27FC236}">
                <a16:creationId xmlns:a16="http://schemas.microsoft.com/office/drawing/2014/main" id="{290F705A-2DD3-D9E4-EC62-CA163D46616A}"/>
              </a:ext>
            </a:extLst>
          </p:cNvPr>
          <p:cNvSpPr>
            <a:spLocks noGrp="1"/>
          </p:cNvSpPr>
          <p:nvPr>
            <p:ph sz="quarter" idx="17"/>
          </p:nvPr>
        </p:nvSpPr>
        <p:spPr>
          <a:xfrm>
            <a:off x="12193589" y="0"/>
            <a:ext cx="6096793" cy="6858000"/>
          </a:xfrm>
          <a:solidFill>
            <a:schemeClr val="bg1">
              <a:lumMod val="95000"/>
            </a:schemeClr>
          </a:solidFill>
          <a:ln>
            <a:noFill/>
          </a:ln>
        </p:spPr>
        <p:txBody>
          <a:bodyPr lIns="457200" tIns="384048" rIns="228600" bIns="228600"/>
          <a:lstStyle>
            <a:lvl1pPr marL="571500" indent="-571500">
              <a:buFont typeface="Arial" panose="020B0604020202020204" pitchFamily="34" charset="0"/>
              <a:buChar char="•"/>
              <a:defRPr>
                <a:solidFill>
                  <a:schemeClr val="tx1"/>
                </a:solidFill>
              </a:defRPr>
            </a:lvl1pPr>
          </a:lstStyle>
          <a:p>
            <a:pPr lvl="0"/>
            <a:r>
              <a:rPr lang="en-US" dirty="0"/>
              <a:t>Click to edit Master text styles</a:t>
            </a:r>
          </a:p>
          <a:p>
            <a:pPr lvl="1"/>
            <a:r>
              <a:rPr lang="en-US" dirty="0"/>
              <a:t>Second level</a:t>
            </a:r>
          </a:p>
          <a:p>
            <a:pPr lvl="2"/>
            <a:r>
              <a:rPr lang="en-US" dirty="0"/>
              <a:t>Third level</a:t>
            </a:r>
          </a:p>
        </p:txBody>
      </p:sp>
      <p:sp>
        <p:nvSpPr>
          <p:cNvPr id="5" name="Content Placeholder 2">
            <a:extLst>
              <a:ext uri="{FF2B5EF4-FFF2-40B4-BE49-F238E27FC236}">
                <a16:creationId xmlns:a16="http://schemas.microsoft.com/office/drawing/2014/main" id="{E734D4AF-052D-C3F7-CD01-38640DA0F15B}"/>
              </a:ext>
            </a:extLst>
          </p:cNvPr>
          <p:cNvSpPr>
            <a:spLocks noGrp="1"/>
          </p:cNvSpPr>
          <p:nvPr>
            <p:ph sz="quarter" idx="18"/>
          </p:nvPr>
        </p:nvSpPr>
        <p:spPr>
          <a:xfrm>
            <a:off x="18290382" y="0"/>
            <a:ext cx="6096793" cy="6858000"/>
          </a:xfrm>
          <a:solidFill>
            <a:schemeClr val="bg1">
              <a:lumMod val="75000"/>
            </a:schemeClr>
          </a:solidFill>
          <a:ln>
            <a:noFill/>
          </a:ln>
        </p:spPr>
        <p:txBody>
          <a:bodyPr lIns="457200" tIns="384048" rIns="228600" bIns="228600"/>
          <a:lstStyle>
            <a:lvl1pPr marL="571500" indent="-571500">
              <a:buFont typeface="Arial" panose="020B0604020202020204" pitchFamily="34" charset="0"/>
              <a:buChar char="•"/>
              <a:defRPr>
                <a:solidFill>
                  <a:schemeClr val="tx1"/>
                </a:solidFill>
              </a:defRPr>
            </a:lvl1pPr>
          </a:lstStyle>
          <a:p>
            <a:pPr lvl="0"/>
            <a:r>
              <a:rPr lang="en-US" dirty="0"/>
              <a:t>Click to edit Master text styles</a:t>
            </a:r>
          </a:p>
          <a:p>
            <a:pPr lvl="1"/>
            <a:r>
              <a:rPr lang="en-US" dirty="0"/>
              <a:t>Second level</a:t>
            </a:r>
          </a:p>
          <a:p>
            <a:pPr lvl="2"/>
            <a:r>
              <a:rPr lang="en-US" dirty="0"/>
              <a:t>Third level</a:t>
            </a:r>
          </a:p>
        </p:txBody>
      </p:sp>
      <p:sp>
        <p:nvSpPr>
          <p:cNvPr id="6" name="Content Placeholder 3">
            <a:extLst>
              <a:ext uri="{FF2B5EF4-FFF2-40B4-BE49-F238E27FC236}">
                <a16:creationId xmlns:a16="http://schemas.microsoft.com/office/drawing/2014/main" id="{F8470635-6782-08EC-00D4-5D3686BF9B0D}"/>
              </a:ext>
            </a:extLst>
          </p:cNvPr>
          <p:cNvSpPr>
            <a:spLocks noGrp="1"/>
          </p:cNvSpPr>
          <p:nvPr>
            <p:ph sz="quarter" idx="20"/>
          </p:nvPr>
        </p:nvSpPr>
        <p:spPr>
          <a:xfrm>
            <a:off x="1" y="6853772"/>
            <a:ext cx="12193589" cy="6862232"/>
          </a:xfrm>
          <a:solidFill>
            <a:srgbClr val="FF6500"/>
          </a:solidFill>
        </p:spPr>
        <p:txBody>
          <a:bodyPr lIns="457200" tIns="384048" rIns="228600" bIns="228600"/>
          <a:lstStyle>
            <a:lvl1pPr marL="0" indent="0">
              <a:buNone/>
              <a:defRPr>
                <a:solidFill>
                  <a:schemeClr val="bg1"/>
                </a:solidFill>
              </a:defRPr>
            </a:lvl1pPr>
          </a:lstStyle>
          <a:p>
            <a:pPr lvl="0"/>
            <a:r>
              <a:rPr lang="en-US"/>
              <a:t>Click to edit Master text styles</a:t>
            </a:r>
          </a:p>
        </p:txBody>
      </p:sp>
      <p:sp>
        <p:nvSpPr>
          <p:cNvPr id="7" name="Content Placeholder 4">
            <a:extLst>
              <a:ext uri="{FF2B5EF4-FFF2-40B4-BE49-F238E27FC236}">
                <a16:creationId xmlns:a16="http://schemas.microsoft.com/office/drawing/2014/main" id="{0ECFBBF0-0583-C8F5-E18B-542C935F4617}"/>
              </a:ext>
            </a:extLst>
          </p:cNvPr>
          <p:cNvSpPr>
            <a:spLocks noGrp="1"/>
          </p:cNvSpPr>
          <p:nvPr>
            <p:ph sz="quarter" idx="19"/>
          </p:nvPr>
        </p:nvSpPr>
        <p:spPr>
          <a:xfrm>
            <a:off x="12193587" y="6853772"/>
            <a:ext cx="12193589" cy="6862232"/>
          </a:xfrm>
          <a:solidFill>
            <a:schemeClr val="tx2"/>
          </a:solidFill>
          <a:ln>
            <a:noFill/>
          </a:ln>
        </p:spPr>
        <p:txBody>
          <a:bodyPr lIns="457200" tIns="384048" rIns="228600" bIns="228600"/>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3241603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8CF8-9D3A-28E8-DC4D-0384B635F065}"/>
              </a:ext>
            </a:extLst>
          </p:cNvPr>
          <p:cNvSpPr>
            <a:spLocks noGrp="1"/>
          </p:cNvSpPr>
          <p:nvPr>
            <p:ph type="title"/>
          </p:nvPr>
        </p:nvSpPr>
        <p:spPr>
          <a:xfrm>
            <a:off x="522321" y="328791"/>
            <a:ext cx="23342535" cy="12689786"/>
          </a:xfrm>
        </p:spPr>
        <p:txBody>
          <a:bodyPr/>
          <a:lstStyle>
            <a:lvl1pPr algn="ctr">
              <a:defRPr sz="12000" b="0" i="0">
                <a:solidFill>
                  <a:srgbClr val="FF6500"/>
                </a:solidFill>
                <a:latin typeface="IBM Plex Sans Medm" panose="020B0503050203000203" pitchFamily="34" charset="0"/>
              </a:defRPr>
            </a:lvl1pPr>
          </a:lstStyle>
          <a:p>
            <a:r>
              <a:rPr lang="en-US" dirty="0"/>
              <a:t>Click to edit Master title style</a:t>
            </a:r>
          </a:p>
        </p:txBody>
      </p:sp>
      <p:sp>
        <p:nvSpPr>
          <p:cNvPr id="9" name="Rectangle 5">
            <a:extLst>
              <a:ext uri="{FF2B5EF4-FFF2-40B4-BE49-F238E27FC236}">
                <a16:creationId xmlns:a16="http://schemas.microsoft.com/office/drawing/2014/main" id="{F57D2FD8-B984-363D-403D-8B813975DA35}"/>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rgbClr val="FF6500"/>
                </a:solidFill>
                <a:latin typeface="IBM Plex Sans" panose="020B0503050203000203" pitchFamily="34" charset="0"/>
              </a:rPr>
              <a:pPr lvl="0"/>
              <a:t>‹#›</a:t>
            </a:fld>
            <a:endParaRPr lang="en-US" sz="1600" dirty="0">
              <a:solidFill>
                <a:srgbClr val="FF6500"/>
              </a:solidFill>
              <a:latin typeface="IBM Plex Sans" panose="020B0503050203000203" pitchFamily="34" charset="0"/>
            </a:endParaRPr>
          </a:p>
        </p:txBody>
      </p:sp>
      <p:pic>
        <p:nvPicPr>
          <p:cNvPr id="10" name="Graphic 9">
            <a:extLst>
              <a:ext uri="{FF2B5EF4-FFF2-40B4-BE49-F238E27FC236}">
                <a16:creationId xmlns:a16="http://schemas.microsoft.com/office/drawing/2014/main" id="{B4BD1A7E-DBF5-0116-2D44-DA8F82D1C6C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spTree>
    <p:extLst>
      <p:ext uri="{BB962C8B-B14F-4D97-AF65-F5344CB8AC3E}">
        <p14:creationId xmlns:p14="http://schemas.microsoft.com/office/powerpoint/2010/main" val="33933925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8CF8-9D3A-28E8-DC4D-0384B635F065}"/>
              </a:ext>
            </a:extLst>
          </p:cNvPr>
          <p:cNvSpPr>
            <a:spLocks noGrp="1"/>
          </p:cNvSpPr>
          <p:nvPr>
            <p:ph type="title"/>
          </p:nvPr>
        </p:nvSpPr>
        <p:spPr>
          <a:xfrm>
            <a:off x="522321" y="328791"/>
            <a:ext cx="23342535" cy="12689786"/>
          </a:xfrm>
        </p:spPr>
        <p:txBody>
          <a:bodyPr/>
          <a:lstStyle>
            <a:lvl1pPr algn="ctr">
              <a:defRPr sz="12000" b="0" i="0">
                <a:solidFill>
                  <a:schemeClr val="tx2"/>
                </a:solidFill>
                <a:latin typeface="IBM Plex Sans Medm" panose="020B0503050203000203" pitchFamily="34" charset="0"/>
              </a:defRPr>
            </a:lvl1pPr>
          </a:lstStyle>
          <a:p>
            <a:r>
              <a:rPr lang="en-US" dirty="0"/>
              <a:t>Click to edit Master title style</a:t>
            </a:r>
          </a:p>
        </p:txBody>
      </p:sp>
      <p:sp>
        <p:nvSpPr>
          <p:cNvPr id="9" name="Rectangle 5">
            <a:extLst>
              <a:ext uri="{FF2B5EF4-FFF2-40B4-BE49-F238E27FC236}">
                <a16:creationId xmlns:a16="http://schemas.microsoft.com/office/drawing/2014/main" id="{F57D2FD8-B984-363D-403D-8B813975DA35}"/>
              </a:ext>
            </a:extLst>
          </p:cNvPr>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chemeClr val="tx2"/>
                </a:solidFill>
                <a:latin typeface="IBM Plex Sans" panose="020B0503050203000203" pitchFamily="34" charset="0"/>
              </a:rPr>
              <a:pPr lvl="0"/>
              <a:t>‹#›</a:t>
            </a:fld>
            <a:endParaRPr lang="en-US" sz="1600" dirty="0">
              <a:solidFill>
                <a:schemeClr val="tx2"/>
              </a:solidFill>
              <a:latin typeface="IBM Plex Sans" panose="020B0503050203000203" pitchFamily="34" charset="0"/>
            </a:endParaRPr>
          </a:p>
        </p:txBody>
      </p:sp>
      <p:pic>
        <p:nvPicPr>
          <p:cNvPr id="10" name="Graphic 9">
            <a:extLst>
              <a:ext uri="{FF2B5EF4-FFF2-40B4-BE49-F238E27FC236}">
                <a16:creationId xmlns:a16="http://schemas.microsoft.com/office/drawing/2014/main" id="{B4BD1A7E-DBF5-0116-2D44-DA8F82D1C6C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593" y="13178382"/>
            <a:ext cx="851863" cy="374552"/>
          </a:xfrm>
          <a:prstGeom prst="rect">
            <a:avLst/>
          </a:prstGeom>
        </p:spPr>
      </p:pic>
    </p:spTree>
    <p:extLst>
      <p:ext uri="{BB962C8B-B14F-4D97-AF65-F5344CB8AC3E}">
        <p14:creationId xmlns:p14="http://schemas.microsoft.com/office/powerpoint/2010/main" val="38275191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4"/>
            <a:ext cx="4949827" cy="152704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Offer valid until June 30, 2023</a:t>
            </a:r>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38887" y="12938845"/>
            <a:ext cx="27361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pic>
        <p:nvPicPr>
          <p:cNvPr id="3" name="Picture 2" descr="IBM 8-bar logo">
            <a:extLst>
              <a:ext uri="{FF2B5EF4-FFF2-40B4-BE49-F238E27FC236}">
                <a16:creationId xmlns:a16="http://schemas.microsoft.com/office/drawing/2014/main" id="{F4414DD9-2D0D-7026-9B75-8F4D0A5818DF}"/>
              </a:ext>
            </a:extLst>
          </p:cNvPr>
          <p:cNvPicPr>
            <a:picLocks noChangeAspect="1"/>
          </p:cNvPicPr>
          <p:nvPr userDrawn="1"/>
        </p:nvPicPr>
        <p:blipFill>
          <a:blip r:embed="rId2"/>
          <a:stretch>
            <a:fillRect/>
          </a:stretch>
        </p:blipFill>
        <p:spPr>
          <a:xfrm>
            <a:off x="22558140" y="332527"/>
            <a:ext cx="1066481" cy="396830"/>
          </a:xfrm>
          <a:prstGeom prst="rect">
            <a:avLst/>
          </a:prstGeom>
        </p:spPr>
      </p:pic>
    </p:spTree>
    <p:extLst>
      <p:ext uri="{BB962C8B-B14F-4D97-AF65-F5344CB8AC3E}">
        <p14:creationId xmlns:p14="http://schemas.microsoft.com/office/powerpoint/2010/main" val="1493236085"/>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slide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3269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68323" y="448056"/>
            <a:ext cx="11050589"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FDD2EFD-B47D-5B95-E333-6FEC577D1B83}"/>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4675" y="6656583"/>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70935"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SKO1 / Copyright © 2024 IBM</a:t>
            </a:r>
            <a:endParaRPr lang="en-US" dirty="0"/>
          </a:p>
        </p:txBody>
      </p:sp>
    </p:spTree>
    <p:extLst>
      <p:ext uri="{BB962C8B-B14F-4D97-AF65-F5344CB8AC3E}">
        <p14:creationId xmlns:p14="http://schemas.microsoft.com/office/powerpoint/2010/main" val="3457828484"/>
      </p:ext>
    </p:extLst>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1" cy="2145792"/>
          </a:xfrm>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FlashSystem</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955910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1" y="-1"/>
            <a:ext cx="12193589" cy="6858002"/>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12193587" y="0"/>
            <a:ext cx="6096793" cy="6858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18290382" y="0"/>
            <a:ext cx="6096793" cy="6858000"/>
          </a:xfrm>
          <a:solidFill>
            <a:srgbClr val="001D6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1" y="6853770"/>
            <a:ext cx="12193589" cy="6862232"/>
          </a:xfrm>
          <a:solidFill>
            <a:srgbClr val="161616"/>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12193587" y="6853770"/>
            <a:ext cx="12193589" cy="6862232"/>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5622988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12193591" y="6858000"/>
            <a:ext cx="12193589" cy="6858000"/>
          </a:xfrm>
          <a:solidFill>
            <a:schemeClr val="accent2"/>
          </a:solidFill>
        </p:spPr>
        <p:txBody>
          <a:bodyPr lIns="228600" tIns="192024" rIns="228600" bIns="228600"/>
          <a:lstStyle>
            <a:lvl1pPr>
              <a:defRPr sz="322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18290383" y="12886448"/>
            <a:ext cx="5487113" cy="365760"/>
          </a:xfrm>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12" name="Text Placeholder 11"/>
          <p:cNvSpPr>
            <a:spLocks noGrp="1"/>
          </p:cNvSpPr>
          <p:nvPr>
            <p:ph type="body" sz="quarter" idx="13"/>
          </p:nvPr>
        </p:nvSpPr>
        <p:spPr>
          <a:xfrm>
            <a:off x="609681" y="487687"/>
            <a:ext cx="10974228" cy="800098"/>
          </a:xfrm>
        </p:spPr>
        <p:txBody>
          <a:bodyPr/>
          <a:lstStyle>
            <a:lvl1pPr>
              <a:defRPr sz="3680"/>
            </a:lvl1pPr>
          </a:lstStyle>
          <a:p>
            <a:pPr lvl="0"/>
            <a:r>
              <a:rPr lang="en-US" dirty="0"/>
              <a:t>Click to edit Master text styles</a:t>
            </a:r>
          </a:p>
        </p:txBody>
      </p:sp>
      <p:sp>
        <p:nvSpPr>
          <p:cNvPr id="7" name="Text Placeholder 6"/>
          <p:cNvSpPr>
            <a:spLocks noGrp="1"/>
          </p:cNvSpPr>
          <p:nvPr>
            <p:ph type="body" sz="quarter" idx="14"/>
          </p:nvPr>
        </p:nvSpPr>
        <p:spPr>
          <a:xfrm>
            <a:off x="609681" y="2926089"/>
            <a:ext cx="10974228" cy="9303282"/>
          </a:xfrm>
        </p:spPr>
        <p:txBody>
          <a:bodyPr/>
          <a:lstStyle>
            <a:lvl1pPr>
              <a:defRPr sz="3680"/>
            </a:lvl1pPr>
            <a:lvl2pPr>
              <a:defRPr sz="3220"/>
            </a:lvl2pPr>
            <a:lvl3pPr>
              <a:defRPr sz="3220"/>
            </a:lvl3pPr>
            <a:lvl4pPr>
              <a:defRPr sz="3220"/>
            </a:lvl4pPr>
            <a:lvl5pPr>
              <a:defRPr sz="322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18290382" y="0"/>
            <a:ext cx="6096793" cy="6858000"/>
          </a:xfrm>
          <a:solidFill>
            <a:schemeClr val="bg1"/>
          </a:solidFill>
        </p:spPr>
        <p:txBody>
          <a:bodyPr lIns="228600" tIns="192024" rIns="228600" bIns="228600"/>
          <a:lstStyle>
            <a:lvl1pPr>
              <a:defRPr sz="322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12193587" y="0"/>
            <a:ext cx="6096793" cy="6858000"/>
          </a:xfrm>
          <a:solidFill>
            <a:schemeClr val="accent3"/>
          </a:solidFill>
        </p:spPr>
        <p:txBody>
          <a:bodyPr lIns="228600" tIns="192024" rIns="228600" bIns="228600"/>
          <a:lstStyle>
            <a:lvl1pPr>
              <a:defRPr sz="322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68933054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_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1" cy="2145792"/>
          </a:xfrm>
        </p:spPr>
        <p:txBody>
          <a:bodyPr/>
          <a:lstStyle>
            <a:lvl1pPr>
              <a:defRPr>
                <a:solidFill>
                  <a:schemeClr val="tx1"/>
                </a:solidFill>
              </a:defRPr>
            </a:lvl1pPr>
          </a:lstStyle>
          <a:p>
            <a:r>
              <a:rPr lang="en-US" dirty="0"/>
              <a:t>Click to edit Master title style</a:t>
            </a:r>
          </a:p>
        </p:txBody>
      </p:sp>
      <p:sp>
        <p:nvSpPr>
          <p:cNvPr id="8" name="Text Placeholder"/>
          <p:cNvSpPr>
            <a:spLocks noGrp="1"/>
          </p:cNvSpPr>
          <p:nvPr>
            <p:ph type="body" sz="quarter" idx="13"/>
          </p:nvPr>
        </p:nvSpPr>
        <p:spPr>
          <a:xfrm>
            <a:off x="585292" y="3316224"/>
            <a:ext cx="10998616"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12193587" y="0"/>
            <a:ext cx="6096793" cy="685800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dirty="0"/>
              <a:t>Click to edit Master text styles</a:t>
            </a:r>
          </a:p>
        </p:txBody>
      </p:sp>
      <p:sp>
        <p:nvSpPr>
          <p:cNvPr id="10" name="Content Placeholder 2"/>
          <p:cNvSpPr>
            <a:spLocks noGrp="1"/>
          </p:cNvSpPr>
          <p:nvPr>
            <p:ph sz="quarter" idx="18"/>
          </p:nvPr>
        </p:nvSpPr>
        <p:spPr>
          <a:xfrm>
            <a:off x="18290382" y="0"/>
            <a:ext cx="6096793" cy="685800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dirty="0"/>
              <a:t>Click to edit Master text styles</a:t>
            </a:r>
          </a:p>
        </p:txBody>
      </p:sp>
      <p:sp>
        <p:nvSpPr>
          <p:cNvPr id="12" name="Content Placeholder 3"/>
          <p:cNvSpPr>
            <a:spLocks noGrp="1"/>
          </p:cNvSpPr>
          <p:nvPr>
            <p:ph sz="quarter" idx="19"/>
          </p:nvPr>
        </p:nvSpPr>
        <p:spPr>
          <a:xfrm>
            <a:off x="12193587" y="6853772"/>
            <a:ext cx="12193589" cy="6862232"/>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Confidential</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1" name="Straight Connector 10">
            <a:extLst>
              <a:ext uri="{FF2B5EF4-FFF2-40B4-BE49-F238E27FC236}">
                <a16:creationId xmlns:a16="http://schemas.microsoft.com/office/drawing/2014/main" id="{C9AF558B-7F9E-D94C-91DC-907B299967CF}"/>
              </a:ext>
            </a:extLst>
          </p:cNvPr>
          <p:cNvCxnSpPr/>
          <p:nvPr userDrawn="1"/>
        </p:nvCxnSpPr>
        <p:spPr bwMode="auto">
          <a:xfrm flipV="1">
            <a:off x="12193589" y="626539"/>
            <a:ext cx="0" cy="11362266"/>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13EAF49-221E-8B43-8D20-D58F4F885163}"/>
              </a:ext>
            </a:extLst>
          </p:cNvPr>
          <p:cNvCxnSpPr>
            <a:cxnSpLocks/>
          </p:cNvCxnSpPr>
          <p:nvPr userDrawn="1"/>
        </p:nvCxnSpPr>
        <p:spPr bwMode="auto">
          <a:xfrm flipV="1">
            <a:off x="18280870" y="626541"/>
            <a:ext cx="0" cy="564509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54D63C-09D4-6A49-B605-D1076B01100F}"/>
              </a:ext>
            </a:extLst>
          </p:cNvPr>
          <p:cNvCxnSpPr>
            <a:cxnSpLocks/>
          </p:cNvCxnSpPr>
          <p:nvPr userDrawn="1"/>
        </p:nvCxnSpPr>
        <p:spPr bwMode="auto">
          <a:xfrm>
            <a:off x="12781302" y="6853770"/>
            <a:ext cx="10974230"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55206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609681" y="536448"/>
            <a:ext cx="10974228" cy="133908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en-US"/>
              <a:t>IBM Confidential</a:t>
            </a:r>
          </a:p>
        </p:txBody>
      </p:sp>
      <p:sp>
        <p:nvSpPr>
          <p:cNvPr id="6" name="Content Placeholder 5"/>
          <p:cNvSpPr>
            <a:spLocks noGrp="1"/>
          </p:cNvSpPr>
          <p:nvPr>
            <p:ph sz="quarter" idx="12"/>
          </p:nvPr>
        </p:nvSpPr>
        <p:spPr>
          <a:xfrm>
            <a:off x="609681" y="2654721"/>
            <a:ext cx="10974228" cy="9833618"/>
          </a:xfrm>
        </p:spPr>
        <p:txBody>
          <a:bodyPr/>
          <a:lstStyle>
            <a:lvl1pPr>
              <a:defRPr sz="5942"/>
            </a:lvl1pPr>
          </a:lstStyle>
          <a:p>
            <a:pPr lvl="0"/>
            <a:r>
              <a:rPr lang="en-US"/>
              <a:t>Click to edit Master text styles</a:t>
            </a:r>
          </a:p>
        </p:txBody>
      </p:sp>
      <p:sp>
        <p:nvSpPr>
          <p:cNvPr id="8" name="Content Placeholder 7"/>
          <p:cNvSpPr>
            <a:spLocks noGrp="1"/>
          </p:cNvSpPr>
          <p:nvPr>
            <p:ph sz="quarter" idx="13"/>
          </p:nvPr>
        </p:nvSpPr>
        <p:spPr>
          <a:xfrm>
            <a:off x="12803270" y="2977733"/>
            <a:ext cx="10974228" cy="9510606"/>
          </a:xfrm>
        </p:spPr>
        <p:txBody>
          <a:bodyPr/>
          <a:lstStyle>
            <a:lvl1pPr>
              <a:defRPr sz="3468"/>
            </a:lvl1pPr>
            <a:lvl2pPr>
              <a:defRPr sz="3468"/>
            </a:lvl2pPr>
            <a:lvl3pPr>
              <a:defRPr sz="3468"/>
            </a:lvl3pPr>
            <a:lvl4pPr>
              <a:defRPr sz="3468"/>
            </a:lvl4pPr>
            <a:lvl5pPr>
              <a:defRPr sz="34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81190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3" y="576072"/>
            <a:ext cx="4949825" cy="2097088"/>
          </a:xfrm>
        </p:spPr>
        <p:txBody>
          <a:bodyPr/>
          <a:lstStyle>
            <a:lvl1pPr>
              <a:lnSpc>
                <a:spcPct val="110000"/>
              </a:lnSpc>
              <a:defRPr sz="4798">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3" y="3429000"/>
            <a:ext cx="4956176" cy="4000500"/>
          </a:xfrm>
        </p:spPr>
        <p:txBody>
          <a:bodyPr/>
          <a:lstStyle>
            <a:lvl1pPr>
              <a:lnSpc>
                <a:spcPct val="100000"/>
              </a:lnSpc>
              <a:spcBef>
                <a:spcPts val="0"/>
              </a:spcBef>
              <a:defRPr sz="3598">
                <a:solidFill>
                  <a:schemeClr val="tx1"/>
                </a:solidFill>
              </a:defRPr>
            </a:lvl1pPr>
          </a:lstStyle>
          <a:p>
            <a:pPr lvl="0"/>
            <a:r>
              <a:rPr lang="en-GB"/>
              <a:t>Click to edit Master text styles</a:t>
            </a:r>
          </a:p>
        </p:txBody>
      </p:sp>
      <p:cxnSp>
        <p:nvCxnSpPr>
          <p:cNvPr id="17" name="Straight Connector 16" descr="Vertical column divider">
            <a:extLst>
              <a:ext uri="{FF2B5EF4-FFF2-40B4-BE49-F238E27FC236}">
                <a16:creationId xmlns:a16="http://schemas.microsoft.com/office/drawing/2014/main" id="{4D695107-5427-4D2D-F88F-89BA74127CBF}"/>
              </a:ext>
            </a:extLst>
          </p:cNvPr>
          <p:cNvCxnSpPr/>
          <p:nvPr userDrawn="1"/>
        </p:nvCxnSpPr>
        <p:spPr bwMode="auto">
          <a:xfrm>
            <a:off x="6096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1" y="576072"/>
            <a:ext cx="1216153" cy="1216152"/>
          </a:xfrm>
        </p:spPr>
        <p:txBody>
          <a:bodyPr anchor="ctr"/>
          <a:lstStyle>
            <a:lvl1pPr algn="ctr">
              <a:defRPr sz="1600">
                <a:solidFill>
                  <a:schemeClr val="tx1"/>
                </a:solidFill>
              </a:defRPr>
            </a:lvl1pPr>
          </a:lstStyle>
          <a:p>
            <a:r>
              <a:rPr lang="en-US"/>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4" cy="8572500"/>
          </a:xfrm>
        </p:spPr>
        <p:txBody>
          <a:bodyPr/>
          <a:lstStyle>
            <a:lvl1pPr>
              <a:lnSpc>
                <a:spcPct val="110000"/>
              </a:lnSpc>
              <a:spcBef>
                <a:spcPts val="0"/>
              </a:spcBef>
              <a:defRPr sz="3598">
                <a:solidFill>
                  <a:schemeClr val="tx1"/>
                </a:solidFill>
              </a:defRPr>
            </a:lvl1pPr>
            <a:lvl2pPr marL="219368" indent="-219368">
              <a:lnSpc>
                <a:spcPct val="110000"/>
              </a:lnSpc>
              <a:spcBef>
                <a:spcPts val="0"/>
              </a:spcBef>
              <a:defRPr sz="3598">
                <a:solidFill>
                  <a:schemeClr val="tx1"/>
                </a:solidFill>
              </a:defRPr>
            </a:lvl2pPr>
            <a:lvl3pPr marL="438736" indent="-219368">
              <a:lnSpc>
                <a:spcPct val="110000"/>
              </a:lnSpc>
              <a:spcBef>
                <a:spcPts val="0"/>
              </a:spcBef>
              <a:defRPr sz="3598">
                <a:solidFill>
                  <a:schemeClr val="tx1"/>
                </a:solidFill>
              </a:defRPr>
            </a:lvl3pPr>
            <a:lvl4pPr marL="658104" indent="-219368">
              <a:lnSpc>
                <a:spcPct val="110000"/>
              </a:lnSpc>
              <a:spcBef>
                <a:spcPts val="0"/>
              </a:spcBef>
              <a:defRPr sz="3598">
                <a:solidFill>
                  <a:schemeClr val="tx1"/>
                </a:solidFill>
              </a:defRPr>
            </a:lvl4pPr>
            <a:lvl5pPr>
              <a:lnSpc>
                <a:spcPct val="110000"/>
              </a:lnSpc>
              <a:spcBef>
                <a:spcPts val="0"/>
              </a:spcBef>
              <a:defRPr sz="2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cxnSp>
        <p:nvCxnSpPr>
          <p:cNvPr id="18" name="Straight Connector 17" descr="Vertical column divider">
            <a:extLst>
              <a:ext uri="{FF2B5EF4-FFF2-40B4-BE49-F238E27FC236}">
                <a16:creationId xmlns:a16="http://schemas.microsoft.com/office/drawing/2014/main" id="{43B07B4A-5DB5-8126-EA79-502787053E82}"/>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76072"/>
            <a:ext cx="1216153" cy="1216152"/>
          </a:xfrm>
        </p:spPr>
        <p:txBody>
          <a:bodyPr anchor="ctr"/>
          <a:lstStyle>
            <a:lvl1pPr algn="ctr">
              <a:defRPr sz="1600">
                <a:solidFill>
                  <a:schemeClr val="tx1"/>
                </a:solidFill>
              </a:defRPr>
            </a:lvl1pPr>
          </a:lstStyle>
          <a:p>
            <a:r>
              <a:rPr lang="en-US"/>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68032" y="3429000"/>
            <a:ext cx="4942120" cy="8572500"/>
          </a:xfrm>
        </p:spPr>
        <p:txBody>
          <a:bodyPr/>
          <a:lstStyle>
            <a:lvl1pPr>
              <a:lnSpc>
                <a:spcPct val="110000"/>
              </a:lnSpc>
              <a:spcBef>
                <a:spcPts val="0"/>
              </a:spcBef>
              <a:defRPr sz="3598">
                <a:solidFill>
                  <a:schemeClr val="tx1"/>
                </a:solidFill>
              </a:defRPr>
            </a:lvl1pPr>
            <a:lvl2pPr marL="219368" indent="-219368">
              <a:lnSpc>
                <a:spcPct val="110000"/>
              </a:lnSpc>
              <a:spcBef>
                <a:spcPts val="0"/>
              </a:spcBef>
              <a:defRPr sz="3598">
                <a:solidFill>
                  <a:schemeClr val="tx1"/>
                </a:solidFill>
              </a:defRPr>
            </a:lvl2pPr>
            <a:lvl3pPr marL="438736" indent="-219368">
              <a:lnSpc>
                <a:spcPct val="110000"/>
              </a:lnSpc>
              <a:spcBef>
                <a:spcPts val="0"/>
              </a:spcBef>
              <a:defRPr sz="3598">
                <a:solidFill>
                  <a:schemeClr val="tx1"/>
                </a:solidFill>
              </a:defRPr>
            </a:lvl3pPr>
            <a:lvl4pPr marL="658104" indent="-219368">
              <a:lnSpc>
                <a:spcPct val="110000"/>
              </a:lnSpc>
              <a:spcBef>
                <a:spcPts val="0"/>
              </a:spcBef>
              <a:defRPr sz="3598">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9" name="Straight Connector 18" descr="Vertical column divider">
            <a:extLst>
              <a:ext uri="{FF2B5EF4-FFF2-40B4-BE49-F238E27FC236}">
                <a16:creationId xmlns:a16="http://schemas.microsoft.com/office/drawing/2014/main" id="{4D829559-0A72-8826-E06A-C6CCD39750A4}"/>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1" y="576072"/>
            <a:ext cx="1216153" cy="1216152"/>
          </a:xfrm>
        </p:spPr>
        <p:txBody>
          <a:bodyPr anchor="ctr"/>
          <a:lstStyle>
            <a:lvl1pPr algn="ctr">
              <a:defRPr sz="1600">
                <a:solidFill>
                  <a:schemeClr val="tx1"/>
                </a:solidFill>
              </a:defRPr>
            </a:lvl1pPr>
          </a:lstStyle>
          <a:p>
            <a:r>
              <a:rPr lang="en-US"/>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2" y="3429000"/>
            <a:ext cx="4952999" cy="8572500"/>
          </a:xfrm>
        </p:spPr>
        <p:txBody>
          <a:bodyPr/>
          <a:lstStyle>
            <a:lvl1pPr>
              <a:lnSpc>
                <a:spcPct val="110000"/>
              </a:lnSpc>
              <a:spcBef>
                <a:spcPts val="0"/>
              </a:spcBef>
              <a:defRPr sz="3598">
                <a:solidFill>
                  <a:schemeClr val="tx1"/>
                </a:solidFill>
              </a:defRPr>
            </a:lvl1pPr>
            <a:lvl2pPr marL="219368" indent="-219368">
              <a:lnSpc>
                <a:spcPct val="110000"/>
              </a:lnSpc>
              <a:spcBef>
                <a:spcPts val="0"/>
              </a:spcBef>
              <a:defRPr sz="3598">
                <a:solidFill>
                  <a:schemeClr val="tx1"/>
                </a:solidFill>
              </a:defRPr>
            </a:lvl2pPr>
            <a:lvl3pPr marL="438736" indent="-219368">
              <a:lnSpc>
                <a:spcPct val="110000"/>
              </a:lnSpc>
              <a:spcBef>
                <a:spcPts val="0"/>
              </a:spcBef>
              <a:defRPr sz="3598">
                <a:solidFill>
                  <a:schemeClr val="tx1"/>
                </a:solidFill>
              </a:defRPr>
            </a:lvl3pPr>
            <a:lvl4pPr marL="658104" indent="-219368">
              <a:lnSpc>
                <a:spcPct val="110000"/>
              </a:lnSpc>
              <a:spcBef>
                <a:spcPts val="0"/>
              </a:spcBef>
              <a:defRPr sz="3598">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endParaRPr lang="en-US"/>
          </a:p>
        </p:txBody>
      </p: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4" y="12938839"/>
            <a:ext cx="270908"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69386262"/>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1" cy="2133600"/>
          </a:xfrm>
        </p:spPr>
        <p:txBody>
          <a:bodyPr/>
          <a:lstStyle>
            <a:lvl1pPr>
              <a:defRPr>
                <a:solidFill>
                  <a:schemeClr val="accent2"/>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585292" y="3316224"/>
            <a:ext cx="10998616" cy="867257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537410" indent="0">
              <a:buNone/>
              <a:defRPr/>
            </a:lvl3pPr>
            <a:lvl4pPr marL="1159456" indent="0">
              <a:buNone/>
              <a:defRPr/>
            </a:lvl4pPr>
            <a:lvl5pPr marL="168417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12778881" y="3316224"/>
            <a:ext cx="10998616" cy="867257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537410" indent="0">
              <a:buNone/>
              <a:defRPr/>
            </a:lvl3pPr>
            <a:lvl4pPr marL="1159456" indent="0">
              <a:buNone/>
              <a:defRPr/>
            </a:lvl4pPr>
            <a:lvl5pPr marL="168417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47705004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282B69-425F-A090-8814-A8D3731073E2}"/>
              </a:ext>
            </a:extLst>
          </p:cNvPr>
          <p:cNvSpPr>
            <a:spLocks noGrp="1"/>
          </p:cNvSpPr>
          <p:nvPr>
            <p:ph type="ftr" sz="quarter" idx="10"/>
          </p:nvPr>
        </p:nvSpPr>
        <p:spPr/>
        <p:txBody>
          <a:bodyPr/>
          <a:lstStyle/>
          <a:p>
            <a:r>
              <a:rPr lang="en-US"/>
              <a:t>IBM Confidential</a:t>
            </a:r>
            <a:endParaRPr lang="en-US" dirty="0"/>
          </a:p>
        </p:txBody>
      </p:sp>
      <p:sp>
        <p:nvSpPr>
          <p:cNvPr id="4" name="Slide Number Placeholder 3">
            <a:extLst>
              <a:ext uri="{FF2B5EF4-FFF2-40B4-BE49-F238E27FC236}">
                <a16:creationId xmlns:a16="http://schemas.microsoft.com/office/drawing/2014/main" id="{D93C3765-467D-3447-E1F0-8975BB9B03E3}"/>
              </a:ext>
            </a:extLst>
          </p:cNvP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Title 4">
            <a:extLst>
              <a:ext uri="{FF2B5EF4-FFF2-40B4-BE49-F238E27FC236}">
                <a16:creationId xmlns:a16="http://schemas.microsoft.com/office/drawing/2014/main" id="{67CE11B7-D232-2FAC-04B6-B829D74613FC}"/>
              </a:ext>
            </a:extLst>
          </p:cNvPr>
          <p:cNvSpPr>
            <a:spLocks noGrp="1"/>
          </p:cNvSpPr>
          <p:nvPr>
            <p:ph type="title"/>
          </p:nvPr>
        </p:nvSpPr>
        <p:spPr>
          <a:xfrm>
            <a:off x="560905" y="536448"/>
            <a:ext cx="11047391" cy="1049696"/>
          </a:xfrm>
        </p:spPr>
        <p:txBody>
          <a:bodyPr/>
          <a:lstStyle/>
          <a:p>
            <a:r>
              <a:rPr lang="en-GB"/>
              <a:t>Click to edit Master title style</a:t>
            </a:r>
            <a:endParaRPr lang="en-US"/>
          </a:p>
        </p:txBody>
      </p:sp>
    </p:spTree>
    <p:extLst>
      <p:ext uri="{BB962C8B-B14F-4D97-AF65-F5344CB8AC3E}">
        <p14:creationId xmlns:p14="http://schemas.microsoft.com/office/powerpoint/2010/main" val="229559946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560905" y="536448"/>
            <a:ext cx="11047391" cy="2145792"/>
          </a:xfrm>
        </p:spPr>
        <p:txBody>
          <a:bodyPr/>
          <a:lstStyle/>
          <a:p>
            <a:r>
              <a:rPr lang="en-US" dirty="0"/>
              <a:t>Click to edit Master title style</a:t>
            </a:r>
          </a:p>
        </p:txBody>
      </p:sp>
      <p:sp>
        <p:nvSpPr>
          <p:cNvPr id="6" name="Text Placeholder 5"/>
          <p:cNvSpPr>
            <a:spLocks noGrp="1"/>
          </p:cNvSpPr>
          <p:nvPr>
            <p:ph type="body" sz="quarter" idx="12"/>
          </p:nvPr>
        </p:nvSpPr>
        <p:spPr>
          <a:xfrm>
            <a:off x="12778882" y="3316224"/>
            <a:ext cx="10998434" cy="8672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585292" y="3316224"/>
            <a:ext cx="10998616" cy="8672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6">
            <a:extLst>
              <a:ext uri="{FF2B5EF4-FFF2-40B4-BE49-F238E27FC236}">
                <a16:creationId xmlns:a16="http://schemas.microsoft.com/office/drawing/2014/main" id="{A7A830B7-D242-4F0C-A428-651DF093D95E}"/>
              </a:ext>
            </a:extLst>
          </p:cNvPr>
          <p:cNvSpPr>
            <a:spLocks noGrp="1"/>
          </p:cNvSpPr>
          <p:nvPr>
            <p:ph type="sldNum" sz="quarter" idx="4"/>
          </p:nvPr>
        </p:nvSpPr>
        <p:spPr>
          <a:xfrm>
            <a:off x="18290382" y="12898091"/>
            <a:ext cx="5487115" cy="494474"/>
          </a:xfrm>
          <a:prstGeom prst="rect">
            <a:avLst/>
          </a:prstGeom>
        </p:spPr>
        <p:txBody>
          <a:bodyPr vert="horz" lIns="0" tIns="0" rIns="0" bIns="0" rtlCol="0" anchor="ctr"/>
          <a:lstStyle>
            <a:lvl1pPr algn="r">
              <a:defRPr sz="1600" baseline="0">
                <a:solidFill>
                  <a:schemeClr val="bg1"/>
                </a:solidFill>
                <a:latin typeface="IBM Plex Mono" panose="020B0509050203000203" pitchFamily="49" charset="0"/>
                <a:ea typeface="IBM Plex Mono" panose="020B0509050203000203" pitchFamily="49" charset="0"/>
                <a:cs typeface="Arial" panose="020B0604020202020204" pitchFamily="34" charset="0"/>
              </a:defRPr>
            </a:lvl1pPr>
          </a:lstStyle>
          <a:p>
            <a:fld id="{D0BE6F14-FF48-0F4F-A8AA-2E3F25371E4A}" type="slidenum">
              <a:rPr lang="en-US" smtClean="0"/>
              <a:pPr/>
              <a:t>‹#›</a:t>
            </a:fld>
            <a:endParaRPr lang="en-US" dirty="0"/>
          </a:p>
        </p:txBody>
      </p:sp>
    </p:spTree>
    <p:extLst>
      <p:ext uri="{BB962C8B-B14F-4D97-AF65-F5344CB8AC3E}">
        <p14:creationId xmlns:p14="http://schemas.microsoft.com/office/powerpoint/2010/main" val="391755490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a:t>AI on LinuxONE © 2024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92016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2"/>
            <a:ext cx="4949825"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66928"/>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5976"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SKO1 / Copyright © 2024 IBM</a:t>
            </a:r>
            <a:endParaRPr lang="en-US" dirty="0"/>
          </a:p>
        </p:txBody>
      </p:sp>
    </p:spTree>
    <p:extLst>
      <p:ext uri="{BB962C8B-B14F-4D97-AF65-F5344CB8AC3E}">
        <p14:creationId xmlns:p14="http://schemas.microsoft.com/office/powerpoint/2010/main" val="3156056091"/>
      </p:ext>
    </p:extLst>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609681" y="536451"/>
            <a:ext cx="10974228" cy="238673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dirty="0"/>
              <a:t>What LinuxONE 4 &amp; Linux on IBM Z can do that x86 can’t</a:t>
            </a:r>
            <a:endParaRPr lang="en-US" dirty="0"/>
          </a:p>
        </p:txBody>
      </p:sp>
      <p:sp>
        <p:nvSpPr>
          <p:cNvPr id="7" name="Text Placeholder 6"/>
          <p:cNvSpPr>
            <a:spLocks noGrp="1"/>
          </p:cNvSpPr>
          <p:nvPr>
            <p:ph type="body" sz="quarter" idx="12"/>
          </p:nvPr>
        </p:nvSpPr>
        <p:spPr>
          <a:xfrm>
            <a:off x="609681" y="2977303"/>
            <a:ext cx="4877435" cy="9211734"/>
          </a:xfrm>
        </p:spPr>
        <p:txBody>
          <a:bodyPr/>
          <a:lstStyle>
            <a:lvl1pPr>
              <a:defRPr sz="3732"/>
            </a:lvl1pPr>
            <a:lvl2pPr>
              <a:defRPr sz="2934"/>
            </a:lvl2pPr>
            <a:lvl3pPr>
              <a:defRPr sz="2934"/>
            </a:lvl3pPr>
            <a:lvl4pPr>
              <a:defRPr sz="2934"/>
            </a:lvl4pPr>
            <a:lvl5pPr>
              <a:defRPr sz="293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6706473" y="1778001"/>
            <a:ext cx="17071024" cy="101981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03216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6288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Text Placeholder 6">
            <a:extLst>
              <a:ext uri="{FF2B5EF4-FFF2-40B4-BE49-F238E27FC236}">
                <a16:creationId xmlns:a16="http://schemas.microsoft.com/office/drawing/2014/main" id="{2EC0ABF4-1C51-BF7D-70CF-DD2C38C9DB69}"/>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6">
            <a:extLst>
              <a:ext uri="{FF2B5EF4-FFF2-40B4-BE49-F238E27FC236}">
                <a16:creationId xmlns:a16="http://schemas.microsoft.com/office/drawing/2014/main" id="{6069D4BA-0EE4-89E6-7C3A-71F71400A311}"/>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31736895"/>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IBM Plex Sans Light" panose="020B0403050203000203" pitchFamily="34" charset="0"/>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5314509F-3705-A705-C5B3-FA435C246A22}"/>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3F264794-39E6-B78D-2E92-D8D02F9188BC}"/>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312927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latin typeface="IBM Plex Sans Light" panose="020B040305020300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19139465"/>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8" cy="762000"/>
          </a:xfrm>
          <a:prstGeom prst="rect">
            <a:avLst/>
          </a:prstGeom>
        </p:spPr>
        <p:txBody>
          <a:bodyPr anchor="b"/>
          <a:lstStyle>
            <a:lvl1pPr>
              <a:lnSpc>
                <a:spcPct val="100000"/>
              </a:lnSpc>
              <a:spcBef>
                <a:spcPts val="0"/>
              </a:spcBef>
              <a:defRPr sz="3600" b="0" i="0">
                <a:solidFill>
                  <a:schemeClr val="tx1"/>
                </a:solidFill>
                <a:latin typeface="IBM Plex Sans Light" panose="020B0403050203000203" pitchFamily="34" charset="0"/>
              </a:defRPr>
            </a:lvl1pPr>
          </a:lstStyle>
          <a:p>
            <a:pPr lvl="0"/>
            <a:r>
              <a:rPr lang="en-US"/>
              <a:t>Click to edit Master text styles</a:t>
            </a:r>
          </a:p>
        </p:txBody>
      </p:sp>
    </p:spTree>
    <p:extLst>
      <p:ext uri="{BB962C8B-B14F-4D97-AF65-F5344CB8AC3E}">
        <p14:creationId xmlns:p14="http://schemas.microsoft.com/office/powerpoint/2010/main" val="3255979341"/>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384048"/>
            <a:ext cx="10101072" cy="10479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40217961"/>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1527048"/>
            <a:ext cx="10099675" cy="9337675"/>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2" y="385200"/>
            <a:ext cx="10099675" cy="571500"/>
          </a:xfrm>
          <a:prstGeom prst="rect">
            <a:avLst/>
          </a:prstGeom>
        </p:spPr>
        <p:txBody>
          <a:bodyPr/>
          <a:lstStyle>
            <a:lvl1pPr>
              <a:lnSpc>
                <a:spcPct val="100000"/>
              </a:lnSpc>
              <a:spcBef>
                <a:spcPts val="0"/>
              </a:spcBef>
              <a:defRPr sz="3600" b="0" i="0">
                <a:solidFill>
                  <a:schemeClr val="tx2"/>
                </a:solidFill>
                <a:latin typeface="IBM Plex Sans Light" panose="020B0403050203000203" pitchFamily="34" charset="0"/>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Tree>
    <p:extLst>
      <p:ext uri="{BB962C8B-B14F-4D97-AF65-F5344CB8AC3E}">
        <p14:creationId xmlns:p14="http://schemas.microsoft.com/office/powerpoint/2010/main" val="146153536"/>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495617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3" name="Text Placeholder 6">
            <a:extLst>
              <a:ext uri="{FF2B5EF4-FFF2-40B4-BE49-F238E27FC236}">
                <a16:creationId xmlns:a16="http://schemas.microsoft.com/office/drawing/2014/main" id="{3815CA4A-82C6-E038-8C80-CF4A54B1E6C0}"/>
              </a:ext>
            </a:extLst>
          </p:cNvPr>
          <p:cNvSpPr>
            <a:spLocks noGrp="1"/>
          </p:cNvSpPr>
          <p:nvPr>
            <p:ph type="body" sz="quarter" idx="19"/>
          </p:nvPr>
        </p:nvSpPr>
        <p:spPr>
          <a:xfrm>
            <a:off x="18834040" y="569912"/>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07251391"/>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4253732445"/>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385200"/>
            <a:ext cx="17141825" cy="8191500"/>
          </a:xfrm>
        </p:spPr>
        <p:txBody>
          <a:bodyPr/>
          <a:lstStyle>
            <a:lvl1pPr>
              <a:lnSpc>
                <a:spcPct val="100000"/>
              </a:lnSpc>
              <a:defRPr sz="172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40798185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4675" y="569912"/>
            <a:ext cx="4949825" cy="2859087"/>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28B9E673-95F7-7EF4-87D5-476568C52D4B}"/>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1" y="7429500"/>
            <a:ext cx="4951413" cy="3792682"/>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49275"/>
            <a:ext cx="402336" cy="403225"/>
          </a:xfrm>
        </p:spPr>
        <p:txBody>
          <a:bodyPr/>
          <a:lstStyle>
            <a:lvl1pPr>
              <a:defRPr sz="14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49275"/>
            <a:ext cx="402336" cy="403225"/>
          </a:xfrm>
        </p:spPr>
        <p:txBody>
          <a:bodyPr/>
          <a:lstStyle>
            <a:lvl1pPr>
              <a:defRPr sz="14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49275"/>
            <a:ext cx="402336" cy="403225"/>
          </a:xfrm>
        </p:spPr>
        <p:txBody>
          <a:bodyPr/>
          <a:lstStyle>
            <a:lvl1pPr>
              <a:defRPr sz="14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p:spPr>
        <p:txBody>
          <a:bodyPr/>
          <a:lstStyle>
            <a:lvl1pPr>
              <a:defRPr sz="14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p:spPr>
        <p:txBody>
          <a:bodyPr/>
          <a:lstStyle>
            <a:lvl1pPr>
              <a:defRPr sz="14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p:spPr>
        <p:txBody>
          <a:bodyPr/>
          <a:lstStyle>
            <a:lvl1pPr>
              <a:defRPr sz="14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SKO1 / Copyright © 2024 IBM</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4205542"/>
      </p:ext>
    </p:extLst>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990917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8" name="Text Placeholder 6">
            <a:extLst>
              <a:ext uri="{FF2B5EF4-FFF2-40B4-BE49-F238E27FC236}">
                <a16:creationId xmlns:a16="http://schemas.microsoft.com/office/drawing/2014/main" id="{B9D4AF5E-3E60-06F1-E3E3-F00E3ADA90B1}"/>
              </a:ext>
            </a:extLst>
          </p:cNvPr>
          <p:cNvSpPr>
            <a:spLocks noGrp="1"/>
          </p:cNvSpPr>
          <p:nvPr>
            <p:ph type="body" sz="quarter" idx="10"/>
          </p:nvPr>
        </p:nvSpPr>
        <p:spPr>
          <a:xfrm>
            <a:off x="12735719" y="384049"/>
            <a:ext cx="11075384" cy="8574086"/>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87614305"/>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5200"/>
            <a:ext cx="14662150" cy="9717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427843430"/>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00" y="9296400"/>
            <a:ext cx="11050588"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0587" y="9296400"/>
            <a:ext cx="11049000"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2" name="Text Placeholder 6">
            <a:extLst>
              <a:ext uri="{FF2B5EF4-FFF2-40B4-BE49-F238E27FC236}">
                <a16:creationId xmlns:a16="http://schemas.microsoft.com/office/drawing/2014/main" id="{001B1D3B-7FD1-5342-AD21-86B27FCC1276}"/>
              </a:ext>
            </a:extLst>
          </p:cNvPr>
          <p:cNvSpPr>
            <a:spLocks noGrp="1"/>
          </p:cNvSpPr>
          <p:nvPr>
            <p:ph type="body" sz="quarter" idx="10"/>
          </p:nvPr>
        </p:nvSpPr>
        <p:spPr>
          <a:xfrm>
            <a:off x="574675" y="385200"/>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6">
            <a:extLst>
              <a:ext uri="{FF2B5EF4-FFF2-40B4-BE49-F238E27FC236}">
                <a16:creationId xmlns:a16="http://schemas.microsoft.com/office/drawing/2014/main" id="{EE2A6217-C3F0-04CD-0266-C53A5C85FDE3}"/>
              </a:ext>
            </a:extLst>
          </p:cNvPr>
          <p:cNvSpPr>
            <a:spLocks noGrp="1"/>
          </p:cNvSpPr>
          <p:nvPr>
            <p:ph type="body" sz="quarter" idx="19"/>
          </p:nvPr>
        </p:nvSpPr>
        <p:spPr>
          <a:xfrm>
            <a:off x="12760587" y="385199"/>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46604506"/>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385200"/>
            <a:ext cx="4949825" cy="1906588"/>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385200"/>
            <a:ext cx="4949825" cy="1903413"/>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1907912"/>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00000"/>
              </a:lnSpc>
              <a:spcBef>
                <a:spcPts val="0"/>
              </a:spcBef>
              <a:defRPr sz="1600" b="0" i="0">
                <a:solidFill>
                  <a:schemeClr val="tx1"/>
                </a:solidFill>
                <a:latin typeface="IBM Plex Sans Light" panose="020B0403050203000203" pitchFamily="34" charset="0"/>
              </a:defRPr>
            </a:lvl2pPr>
            <a:lvl3pPr marL="292608" indent="-146304">
              <a:lnSpc>
                <a:spcPct val="100000"/>
              </a:lnSpc>
              <a:spcBef>
                <a:spcPts val="0"/>
              </a:spcBef>
              <a:defRPr sz="1600" b="0" i="0">
                <a:solidFill>
                  <a:schemeClr val="tx1"/>
                </a:solidFill>
                <a:latin typeface="IBM Plex Sans Light" panose="020B0403050203000203" pitchFamily="34" charset="0"/>
              </a:defRPr>
            </a:lvl3pPr>
            <a:lvl4pPr marL="438912" indent="-146304">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7"/>
            <a:ext cx="4951413" cy="967304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955892348"/>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385200"/>
            <a:ext cx="4949825" cy="5335588"/>
          </a:xfrm>
        </p:spPr>
        <p:txBody>
          <a:bodyPr/>
          <a:lstStyle>
            <a:lvl1pPr>
              <a:lnSpc>
                <a:spcPct val="100000"/>
              </a:lnSpc>
              <a:defRPr sz="8600" b="0" i="0">
                <a:solidFill>
                  <a:schemeClr val="accent1"/>
                </a:solidFill>
                <a:latin typeface="IBM Plex Sans Light" panose="020B0403050203000203" pitchFamily="34" charset="0"/>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385200"/>
            <a:ext cx="11049000" cy="5335587"/>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a:prstGeom prst="rect">
            <a:avLst/>
          </a:prstGeom>
        </p:spPr>
        <p:txBody>
          <a:bodyPr/>
          <a:lstStyle>
            <a:lvl1pPr>
              <a:lnSpc>
                <a:spcPct val="100000"/>
              </a:lnSpc>
              <a:defRPr sz="8600" b="0" i="0">
                <a:solidFill>
                  <a:schemeClr val="accent1"/>
                </a:solidFill>
                <a:latin typeface="IBM Plex Sans Light" panose="020B0403050203000203" pitchFamily="34" charset="0"/>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685827310"/>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2859087"/>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a:lnSpc>
                <a:spcPct val="100000"/>
              </a:lnSpc>
              <a:spcBef>
                <a:spcPts val="0"/>
              </a:spcBef>
              <a:defRPr sz="1600" b="0" i="0">
                <a:solidFill>
                  <a:schemeClr val="tx1"/>
                </a:solidFill>
                <a:latin typeface="IBM Plex Sans Light" panose="020B0403050203000203" pitchFamily="34" charset="0"/>
              </a:defRPr>
            </a:lvl2pPr>
            <a:lvl3pPr>
              <a:lnSpc>
                <a:spcPct val="100000"/>
              </a:lnSpc>
              <a:spcBef>
                <a:spcPts val="0"/>
              </a:spcBef>
              <a:defRPr sz="1600" b="0" i="0">
                <a:solidFill>
                  <a:schemeClr val="tx1"/>
                </a:solidFill>
                <a:latin typeface="IBM Plex Sans Light" panose="020B0403050203000203" pitchFamily="34" charset="0"/>
              </a:defRPr>
            </a:lvl3pPr>
            <a:lvl4pPr>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385200"/>
            <a:ext cx="7620000" cy="2859087"/>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187952"/>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403336"/>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097569058"/>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0180405"/>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385200"/>
            <a:ext cx="4956175" cy="1525587"/>
          </a:xfrm>
          <a:prstGeom prst="rect">
            <a:avLst/>
          </a:prstGeom>
        </p:spPr>
        <p:txBody>
          <a:bodyPr/>
          <a:lstStyle>
            <a:lvl1pPr>
              <a:lnSpc>
                <a:spcPct val="100000"/>
              </a:lnSpc>
              <a:spcBef>
                <a:spcPts val="0"/>
              </a:spcBef>
              <a:defRPr sz="2000" b="0" i="0">
                <a:solidFill>
                  <a:schemeClr val="tx1"/>
                </a:solidFill>
                <a:latin typeface="IBM Plex Sans Light" panose="020B0403050203000203" pitchFamily="34" charset="0"/>
              </a:defRPr>
            </a:lvl1pPr>
            <a:lvl2pPr marL="182880" indent="-182880">
              <a:lnSpc>
                <a:spcPct val="100000"/>
              </a:lnSpc>
              <a:spcBef>
                <a:spcPts val="0"/>
              </a:spcBef>
              <a:defRPr sz="2000" b="0" i="0">
                <a:solidFill>
                  <a:schemeClr val="tx1"/>
                </a:solidFill>
                <a:latin typeface="IBM Plex Sans Light" panose="020B0403050203000203" pitchFamily="34" charset="0"/>
              </a:defRPr>
            </a:lvl2pPr>
            <a:lvl3pPr marL="365760" indent="-182880">
              <a:lnSpc>
                <a:spcPct val="100000"/>
              </a:lnSpc>
              <a:spcBef>
                <a:spcPts val="0"/>
              </a:spcBef>
              <a:defRPr sz="2000" b="0" i="0">
                <a:solidFill>
                  <a:schemeClr val="tx1"/>
                </a:solidFill>
                <a:latin typeface="IBM Plex Sans Light" panose="020B0403050203000203" pitchFamily="34" charset="0"/>
              </a:defRPr>
            </a:lvl3pPr>
            <a:lvl4pPr marL="548640" indent="-182880">
              <a:lnSpc>
                <a:spcPct val="10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13" name="Text Placeholder 6">
            <a:extLst>
              <a:ext uri="{FF2B5EF4-FFF2-40B4-BE49-F238E27FC236}">
                <a16:creationId xmlns:a16="http://schemas.microsoft.com/office/drawing/2014/main" id="{4E03333F-C9F4-9C57-BAAE-A49EA523AFB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CF3321C6-7CF8-EF30-4736-48A201B09471}"/>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AC67FA0E-EA85-0950-FCC7-3F6BF1A7414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0EE67605-D889-6D38-2F1B-DF58E809AC59}"/>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77237430"/>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16" name="Text Placeholder 6">
            <a:extLst>
              <a:ext uri="{FF2B5EF4-FFF2-40B4-BE49-F238E27FC236}">
                <a16:creationId xmlns:a16="http://schemas.microsoft.com/office/drawing/2014/main" id="{F4F49B39-EB32-770F-5644-D3D93871077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5D25B5E4-5513-DB6F-04BF-4A2A85E85763}"/>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EC86775E-92B8-3897-2210-2993F34BA62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10019316"/>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2" y="385200"/>
            <a:ext cx="4949825" cy="2097087"/>
          </a:xfrm>
        </p:spPr>
        <p:txBody>
          <a:bodyPr/>
          <a:lstStyle>
            <a:lvl1pPr>
              <a:lnSpc>
                <a:spcPct val="100000"/>
              </a:lnSpc>
              <a:defRPr sz="28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2" y="3429000"/>
            <a:ext cx="4956175" cy="4000500"/>
          </a:xfrm>
          <a:prstGeom prst="rect">
            <a:avLst/>
          </a:prstGeom>
        </p:spPr>
        <p:txBody>
          <a:bodyPr/>
          <a:lstStyle>
            <a:lvl1pPr>
              <a:lnSpc>
                <a:spcPct val="100000"/>
              </a:lnSpc>
              <a:spcBef>
                <a:spcPts val="0"/>
              </a:spcBef>
              <a:defRPr sz="6400" b="0" i="0">
                <a:solidFill>
                  <a:schemeClr val="tx1"/>
                </a:solidFill>
                <a:latin typeface="IBM Plex Sans Light" panose="020B0403050203000203" pitchFamily="34" charset="0"/>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3" name="Text Placeholder 6">
            <a:extLst>
              <a:ext uri="{FF2B5EF4-FFF2-40B4-BE49-F238E27FC236}">
                <a16:creationId xmlns:a16="http://schemas.microsoft.com/office/drawing/2014/main" id="{DCEA9C7F-1CB2-B0B0-AE4C-171B0AFC6E26}"/>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2F4D72D8-0638-1E42-6480-21D9CF7A440E}"/>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D6DDCC2C-4DA8-F28F-9BBF-ACD120C05B4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3574137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4675" y="448056"/>
            <a:ext cx="11039475" cy="3413126"/>
          </a:xfrm>
        </p:spPr>
        <p:txBody>
          <a:bodyPr rIns="457200"/>
          <a:lstStyle>
            <a:lvl1pPr>
              <a:lnSpc>
                <a:spcPct val="10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EDFF798-3B8E-1F19-EBBE-BEB74231299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585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58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651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SKO1 / Copyright © 2024 IBM</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4512172"/>
      </p:ext>
    </p:extLst>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2"/>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6"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2" name="Text Placeholder 6">
            <a:extLst>
              <a:ext uri="{FF2B5EF4-FFF2-40B4-BE49-F238E27FC236}">
                <a16:creationId xmlns:a16="http://schemas.microsoft.com/office/drawing/2014/main" id="{AD98038E-FA9A-2E7F-DE4F-45D37F116DFD}"/>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6">
            <a:extLst>
              <a:ext uri="{FF2B5EF4-FFF2-40B4-BE49-F238E27FC236}">
                <a16:creationId xmlns:a16="http://schemas.microsoft.com/office/drawing/2014/main" id="{2B3FDBEC-0A0D-82A4-F347-00CE8AD711B9}"/>
              </a:ext>
            </a:extLst>
          </p:cNvPr>
          <p:cNvSpPr>
            <a:spLocks noGrp="1"/>
          </p:cNvSpPr>
          <p:nvPr>
            <p:ph type="body" sz="quarter" idx="21"/>
          </p:nvPr>
        </p:nvSpPr>
        <p:spPr>
          <a:xfrm>
            <a:off x="12739220" y="3429000"/>
            <a:ext cx="10183842"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66403011"/>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2" y="385200"/>
            <a:ext cx="7424927" cy="1906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5377FA90-E771-AC82-090E-6FBBAE2633AB}"/>
              </a:ext>
            </a:extLst>
          </p:cNvPr>
          <p:cNvSpPr>
            <a:spLocks noGrp="1"/>
          </p:cNvSpPr>
          <p:nvPr>
            <p:ph type="body" sz="quarter" idx="20"/>
          </p:nvPr>
        </p:nvSpPr>
        <p:spPr>
          <a:xfrm>
            <a:off x="12739220"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3C39AE1-8603-84DA-CC2F-0C36A1C9D153}"/>
              </a:ext>
            </a:extLst>
          </p:cNvPr>
          <p:cNvSpPr>
            <a:spLocks noGrp="1"/>
          </p:cNvSpPr>
          <p:nvPr>
            <p:ph type="body" sz="quarter" idx="21"/>
          </p:nvPr>
        </p:nvSpPr>
        <p:spPr>
          <a:xfrm>
            <a:off x="576072"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48392749"/>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4048"/>
            <a:ext cx="11045825"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A3A4153E-E96A-682A-6ADB-86D8329C1B21}"/>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AA778F7-DDE5-2F6E-F5FA-F5B0F120E06A}"/>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69538150"/>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5200"/>
            <a:ext cx="4953000"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6" name="Text Placeholder 6">
            <a:extLst>
              <a:ext uri="{FF2B5EF4-FFF2-40B4-BE49-F238E27FC236}">
                <a16:creationId xmlns:a16="http://schemas.microsoft.com/office/drawing/2014/main" id="{138C4317-85BF-2C36-29AD-9974CF6DE93C}"/>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1D0A98E-CDEF-685C-25C7-E4EA3AFDCDFD}"/>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89809721"/>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4048"/>
            <a:ext cx="11039476"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1" name="Text Placeholder 6">
            <a:extLst>
              <a:ext uri="{FF2B5EF4-FFF2-40B4-BE49-F238E27FC236}">
                <a16:creationId xmlns:a16="http://schemas.microsoft.com/office/drawing/2014/main" id="{4401EF50-EF95-0C87-38FD-2E0B9FD3E33F}"/>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A7715D83-2EB0-631E-31DF-DAE49EE10509}"/>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72EE4CB5-8991-123D-EBF8-1ED34CC50FE6}"/>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4ACB30C-F320-75FA-F4BC-8A4103FF2F36}"/>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72684270"/>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5200"/>
            <a:ext cx="4949826" cy="4573587"/>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7" name="Text Placeholder 6">
            <a:extLst>
              <a:ext uri="{FF2B5EF4-FFF2-40B4-BE49-F238E27FC236}">
                <a16:creationId xmlns:a16="http://schemas.microsoft.com/office/drawing/2014/main" id="{C320D13A-B2E3-8109-F9A4-70AB45A14B5D}"/>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974BDB94-1ECF-14DA-1C2A-F289E665E08B}"/>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6">
            <a:extLst>
              <a:ext uri="{FF2B5EF4-FFF2-40B4-BE49-F238E27FC236}">
                <a16:creationId xmlns:a16="http://schemas.microsoft.com/office/drawing/2014/main" id="{D6E55AA2-DCD0-9227-A831-24FD27E4CB54}"/>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08FF2718-83A0-A416-2862-0D7439636230}"/>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22944815"/>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3"/>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1"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1216152" cy="121446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4"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6" name="Text Placeholder 6">
            <a:extLst>
              <a:ext uri="{FF2B5EF4-FFF2-40B4-BE49-F238E27FC236}">
                <a16:creationId xmlns:a16="http://schemas.microsoft.com/office/drawing/2014/main" id="{C6703E2E-EBF0-C866-7278-E844AFCB3A5F}"/>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BD2030D9-4E2C-5A41-AC60-E9DAA791E35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2473B493-1BC7-D878-AEAA-C60A2D67B762}"/>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87412978"/>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1"/>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0" name="Text Placeholder 6">
            <a:extLst>
              <a:ext uri="{FF2B5EF4-FFF2-40B4-BE49-F238E27FC236}">
                <a16:creationId xmlns:a16="http://schemas.microsoft.com/office/drawing/2014/main" id="{FE4E8AF0-4192-FB86-9702-8592B301CAB8}"/>
              </a:ext>
            </a:extLst>
          </p:cNvPr>
          <p:cNvSpPr>
            <a:spLocks noGrp="1"/>
          </p:cNvSpPr>
          <p:nvPr>
            <p:ph type="body" sz="quarter" idx="22"/>
          </p:nvPr>
        </p:nvSpPr>
        <p:spPr>
          <a:xfrm>
            <a:off x="560577" y="2456592"/>
            <a:ext cx="6670675" cy="3067904"/>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B5744FFC-849B-8FBD-FF73-B21942BA087F}"/>
              </a:ext>
            </a:extLst>
          </p:cNvPr>
          <p:cNvSpPr>
            <a:spLocks noGrp="1"/>
          </p:cNvSpPr>
          <p:nvPr>
            <p:ph type="body" sz="quarter" idx="23"/>
          </p:nvPr>
        </p:nvSpPr>
        <p:spPr>
          <a:xfrm>
            <a:off x="12763500" y="2456592"/>
            <a:ext cx="6670675" cy="3067901"/>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70A13E8E-060C-6E01-AB11-41A2190116B1}"/>
              </a:ext>
            </a:extLst>
          </p:cNvPr>
          <p:cNvSpPr>
            <a:spLocks noGrp="1"/>
          </p:cNvSpPr>
          <p:nvPr>
            <p:ph type="body" sz="quarter" idx="24"/>
          </p:nvPr>
        </p:nvSpPr>
        <p:spPr>
          <a:xfrm>
            <a:off x="576073" y="8362096"/>
            <a:ext cx="6670675" cy="306789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3277838E-5792-202A-65F5-342AF0992EF8}"/>
              </a:ext>
            </a:extLst>
          </p:cNvPr>
          <p:cNvSpPr>
            <a:spLocks noGrp="1"/>
          </p:cNvSpPr>
          <p:nvPr>
            <p:ph type="body" sz="quarter" idx="25"/>
          </p:nvPr>
        </p:nvSpPr>
        <p:spPr>
          <a:xfrm>
            <a:off x="12778996" y="8362096"/>
            <a:ext cx="6670675" cy="3067892"/>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88031257"/>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6"/>
            <a:ext cx="5715000" cy="2276856"/>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1141412"/>
          </a:xfrm>
          <a:prstGeom prst="rect">
            <a:avLst/>
          </a:prstGeom>
        </p:spPr>
        <p:txBody>
          <a:bodyPr/>
          <a:lstStyle>
            <a:lvl1pPr>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4FBB383F-F59D-AEC8-4D6C-AC28926B09F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6053B001-EDB1-FA28-FFB0-F41FF2D33138}"/>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CD8F0E9F-03CA-D8CD-75A1-CB650A81E996}"/>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F16D24DB-6F94-3A9D-70FD-B96C2E9E8DB4}"/>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2720904"/>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527048"/>
            <a:ext cx="11044239" cy="227685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448056"/>
          </a:xfrm>
          <a:prstGeom prst="rect">
            <a:avLst/>
          </a:prstGeom>
        </p:spPr>
        <p:txBody>
          <a:bodyPr/>
          <a:lstStyle>
            <a:lvl1pPr>
              <a:lnSpc>
                <a:spcPct val="100000"/>
              </a:lnSpc>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4" name="Text Placeholder 6">
            <a:extLst>
              <a:ext uri="{FF2B5EF4-FFF2-40B4-BE49-F238E27FC236}">
                <a16:creationId xmlns:a16="http://schemas.microsoft.com/office/drawing/2014/main" id="{BEE7923F-2C08-E17F-72B0-F41C361C5372}"/>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4F52302E-5C35-DCB5-2D11-CC0BE75371AE}"/>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644BCD2A-7E42-10EE-E251-907F955BFCEB}"/>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FEF5B836-0687-FE12-9EE1-7B2CB1124537}"/>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357990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4675" y="569913"/>
            <a:ext cx="4949825" cy="3413126"/>
          </a:xfrm>
        </p:spPr>
        <p:txBody>
          <a:bodyPr rIns="0"/>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EDFF798-3B8E-1F19-EBBE-BEB74231299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585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58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651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SKO1 / Copyright © 2024 IBM</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212167"/>
      </p:ext>
    </p:extLst>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5200"/>
            <a:ext cx="4956175"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7" name="Text Placeholder 6">
            <a:extLst>
              <a:ext uri="{FF2B5EF4-FFF2-40B4-BE49-F238E27FC236}">
                <a16:creationId xmlns:a16="http://schemas.microsoft.com/office/drawing/2014/main" id="{3E32141B-6D8C-ADDD-8D24-D2B360381383}"/>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7DBD6A3D-FB96-6A97-1F58-F61F03D37691}"/>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B54BA88F-5BD8-839D-33E8-DAC02350ACA1}"/>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BCA7C7E-4E8C-6B73-007A-21635527B083}"/>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45372226"/>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4048"/>
            <a:ext cx="11050589"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34340CDF-396E-8FEA-9F33-A868AEB7DE6A}"/>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F04B77E5-DBD6-E6DD-D620-C878361A7BB4}"/>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AC83D79D-159D-684B-A0A2-E6DD61C3A503}"/>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550B9EEB-A8EA-2744-D650-EC7233DAFF4D}"/>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28552401"/>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4573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9" name="Text Placeholder 6">
            <a:extLst>
              <a:ext uri="{FF2B5EF4-FFF2-40B4-BE49-F238E27FC236}">
                <a16:creationId xmlns:a16="http://schemas.microsoft.com/office/drawing/2014/main" id="{B74FE312-96C3-0801-8AFE-48C53A3855E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BFE072FD-410A-B1CF-4BD5-EFE459133BB6}"/>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1C0822F6-B969-1E92-CC74-0CBB1126A9C8}"/>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F9AB4B51-7CBC-4B83-F837-82517C33FEBA}"/>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6">
            <a:extLst>
              <a:ext uri="{FF2B5EF4-FFF2-40B4-BE49-F238E27FC236}">
                <a16:creationId xmlns:a16="http://schemas.microsoft.com/office/drawing/2014/main" id="{4AB00072-45AF-510F-C146-BAC3B20406FD}"/>
              </a:ext>
            </a:extLst>
          </p:cNvPr>
          <p:cNvSpPr>
            <a:spLocks noGrp="1"/>
          </p:cNvSpPr>
          <p:nvPr>
            <p:ph type="body" sz="quarter" idx="26"/>
          </p:nvPr>
        </p:nvSpPr>
        <p:spPr>
          <a:xfrm>
            <a:off x="6665976" y="576072"/>
            <a:ext cx="4963923" cy="514508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C4503F3E-D426-7E9E-BDBD-CDA2B731934A}"/>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72897412"/>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2" y="385200"/>
            <a:ext cx="494982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lvl1pPr>
              <a:defRPr b="0" i="0">
                <a:latin typeface="IBM Plex Sans Light" panose="020B0403050203000203" pitchFamily="34" charset="0"/>
              </a:defRPr>
            </a:lvl1pPr>
          </a:lstStyle>
          <a:p>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0784E564-F094-C65E-4C30-6AD26FD6AE47}"/>
              </a:ext>
            </a:extLst>
          </p:cNvPr>
          <p:cNvSpPr>
            <a:spLocks noGrp="1"/>
          </p:cNvSpPr>
          <p:nvPr>
            <p:ph type="body" sz="quarter" idx="10"/>
          </p:nvPr>
        </p:nvSpPr>
        <p:spPr>
          <a:xfrm>
            <a:off x="12728028" y="1427410"/>
            <a:ext cx="4963923" cy="3716082"/>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5B384162-F420-216E-B250-BA49ED23AA36}"/>
              </a:ext>
            </a:extLst>
          </p:cNvPr>
          <p:cNvSpPr>
            <a:spLocks noGrp="1"/>
          </p:cNvSpPr>
          <p:nvPr>
            <p:ph type="body" sz="quarter" idx="24"/>
          </p:nvPr>
        </p:nvSpPr>
        <p:spPr>
          <a:xfrm>
            <a:off x="18799748" y="1427410"/>
            <a:ext cx="4963923" cy="371607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2D5D50EC-56AE-CB68-AF0D-967D997C2277}"/>
              </a:ext>
            </a:extLst>
          </p:cNvPr>
          <p:cNvSpPr>
            <a:spLocks noGrp="1"/>
          </p:cNvSpPr>
          <p:nvPr>
            <p:ph type="body" sz="quarter" idx="25"/>
          </p:nvPr>
        </p:nvSpPr>
        <p:spPr>
          <a:xfrm>
            <a:off x="12728028" y="7518835"/>
            <a:ext cx="4963923" cy="372065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95DF0382-EAC2-42E6-8F3C-D78D99701167}"/>
              </a:ext>
            </a:extLst>
          </p:cNvPr>
          <p:cNvSpPr>
            <a:spLocks noGrp="1"/>
          </p:cNvSpPr>
          <p:nvPr>
            <p:ph type="body" sz="quarter" idx="26"/>
          </p:nvPr>
        </p:nvSpPr>
        <p:spPr>
          <a:xfrm>
            <a:off x="18799748" y="7518835"/>
            <a:ext cx="4963923" cy="372065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DD63E7DA-FA91-79CE-F137-C4CFF4237814}"/>
              </a:ext>
            </a:extLst>
          </p:cNvPr>
          <p:cNvSpPr>
            <a:spLocks noGrp="1"/>
          </p:cNvSpPr>
          <p:nvPr>
            <p:ph type="body" sz="quarter" idx="27"/>
          </p:nvPr>
        </p:nvSpPr>
        <p:spPr>
          <a:xfrm>
            <a:off x="6665976" y="1427408"/>
            <a:ext cx="4963923" cy="371608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03E415E0-33AF-4F69-4718-A13AF38331B2}"/>
              </a:ext>
            </a:extLst>
          </p:cNvPr>
          <p:cNvSpPr>
            <a:spLocks noGrp="1"/>
          </p:cNvSpPr>
          <p:nvPr>
            <p:ph type="body" sz="quarter" idx="28"/>
          </p:nvPr>
        </p:nvSpPr>
        <p:spPr>
          <a:xfrm>
            <a:off x="6665976" y="7518834"/>
            <a:ext cx="4963923" cy="3720653"/>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78693674"/>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4048"/>
            <a:ext cx="11039475" cy="341312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5" name="Text Placeholder 6">
            <a:extLst>
              <a:ext uri="{FF2B5EF4-FFF2-40B4-BE49-F238E27FC236}">
                <a16:creationId xmlns:a16="http://schemas.microsoft.com/office/drawing/2014/main" id="{22EB5F78-B3F7-EBA1-BE53-B96CA397D9E3}"/>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6">
            <a:extLst>
              <a:ext uri="{FF2B5EF4-FFF2-40B4-BE49-F238E27FC236}">
                <a16:creationId xmlns:a16="http://schemas.microsoft.com/office/drawing/2014/main" id="{BFFEAD4C-1129-22EA-9ED5-9BE409A0C748}"/>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Text Placeholder 6">
            <a:extLst>
              <a:ext uri="{FF2B5EF4-FFF2-40B4-BE49-F238E27FC236}">
                <a16:creationId xmlns:a16="http://schemas.microsoft.com/office/drawing/2014/main" id="{91719EAC-72ED-B4B5-CA48-EB23C5EB8B0A}"/>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8" name="Text Placeholder 6">
            <a:extLst>
              <a:ext uri="{FF2B5EF4-FFF2-40B4-BE49-F238E27FC236}">
                <a16:creationId xmlns:a16="http://schemas.microsoft.com/office/drawing/2014/main" id="{28C9C88E-05A2-25E3-4571-C794E968D7FC}"/>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Text Placeholder 6">
            <a:extLst>
              <a:ext uri="{FF2B5EF4-FFF2-40B4-BE49-F238E27FC236}">
                <a16:creationId xmlns:a16="http://schemas.microsoft.com/office/drawing/2014/main" id="{D76302BE-E896-F153-8F88-B63A433B5C29}"/>
              </a:ext>
            </a:extLst>
          </p:cNvPr>
          <p:cNvSpPr>
            <a:spLocks noGrp="1"/>
          </p:cNvSpPr>
          <p:nvPr>
            <p:ph type="body" sz="quarter" idx="26"/>
          </p:nvPr>
        </p:nvSpPr>
        <p:spPr>
          <a:xfrm>
            <a:off x="574675" y="6665976"/>
            <a:ext cx="4963923" cy="495451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Text Placeholder 6">
            <a:extLst>
              <a:ext uri="{FF2B5EF4-FFF2-40B4-BE49-F238E27FC236}">
                <a16:creationId xmlns:a16="http://schemas.microsoft.com/office/drawing/2014/main" id="{FF14BC99-A0C2-45B6-C1F6-84D3EACEDF48}"/>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60195190"/>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5200"/>
            <a:ext cx="4949825" cy="3413126"/>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FBA90B24-A7AA-EE26-4DF0-B0850F874CC1}"/>
              </a:ext>
            </a:extLst>
          </p:cNvPr>
          <p:cNvSpPr>
            <a:spLocks noGrp="1"/>
          </p:cNvSpPr>
          <p:nvPr>
            <p:ph type="body" sz="quarter" idx="20"/>
          </p:nvPr>
        </p:nvSpPr>
        <p:spPr>
          <a:xfrm>
            <a:off x="552009" y="6665975"/>
            <a:ext cx="5026139" cy="495451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B293E5F0-8E0D-8611-485C-03E54EE01CAD}"/>
              </a:ext>
            </a:extLst>
          </p:cNvPr>
          <p:cNvSpPr>
            <a:spLocks noGrp="1"/>
          </p:cNvSpPr>
          <p:nvPr>
            <p:ph type="body" sz="quarter" idx="28"/>
          </p:nvPr>
        </p:nvSpPr>
        <p:spPr>
          <a:xfrm>
            <a:off x="6659393" y="6665975"/>
            <a:ext cx="5026139" cy="495450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7E5B5649-C746-EAC6-E506-88A5EE6297F2}"/>
              </a:ext>
            </a:extLst>
          </p:cNvPr>
          <p:cNvSpPr>
            <a:spLocks noGrp="1"/>
          </p:cNvSpPr>
          <p:nvPr>
            <p:ph type="body" sz="quarter" idx="29"/>
          </p:nvPr>
        </p:nvSpPr>
        <p:spPr>
          <a:xfrm>
            <a:off x="12725407" y="6701421"/>
            <a:ext cx="5026139" cy="491905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D1C336AE-32DC-6A3D-A0A5-FD3BEEE59FD9}"/>
              </a:ext>
            </a:extLst>
          </p:cNvPr>
          <p:cNvSpPr>
            <a:spLocks noGrp="1"/>
          </p:cNvSpPr>
          <p:nvPr>
            <p:ph type="body" sz="quarter" idx="30"/>
          </p:nvPr>
        </p:nvSpPr>
        <p:spPr>
          <a:xfrm>
            <a:off x="18791798" y="6665975"/>
            <a:ext cx="4978776" cy="495449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58F4A404-A74C-F889-564A-6677AB4E33D2}"/>
              </a:ext>
            </a:extLst>
          </p:cNvPr>
          <p:cNvSpPr>
            <a:spLocks noGrp="1"/>
          </p:cNvSpPr>
          <p:nvPr>
            <p:ph type="body" sz="quarter" idx="31"/>
          </p:nvPr>
        </p:nvSpPr>
        <p:spPr>
          <a:xfrm>
            <a:off x="18812222" y="576073"/>
            <a:ext cx="4978776"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4D20BC60-A254-2972-5466-846B4E395A1C}"/>
              </a:ext>
            </a:extLst>
          </p:cNvPr>
          <p:cNvSpPr>
            <a:spLocks noGrp="1"/>
          </p:cNvSpPr>
          <p:nvPr>
            <p:ph type="body" sz="quarter" idx="32"/>
          </p:nvPr>
        </p:nvSpPr>
        <p:spPr>
          <a:xfrm>
            <a:off x="12692373" y="576073"/>
            <a:ext cx="4978776" cy="514507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87512061"/>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lvl1pPr>
              <a:defRPr b="0" i="0">
                <a:latin typeface="IBM Plex Sans Light" panose="020B0403050203000203" pitchFamily="34" charset="0"/>
              </a:defRPr>
            </a:lvl1pPr>
          </a:lstStyle>
          <a:p>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6" name="Text Placeholder 6">
            <a:extLst>
              <a:ext uri="{FF2B5EF4-FFF2-40B4-BE49-F238E27FC236}">
                <a16:creationId xmlns:a16="http://schemas.microsoft.com/office/drawing/2014/main" id="{F97050FE-79BA-7876-7C87-1EBC54ABDE3B}"/>
              </a:ext>
            </a:extLst>
          </p:cNvPr>
          <p:cNvSpPr>
            <a:spLocks noGrp="1"/>
          </p:cNvSpPr>
          <p:nvPr>
            <p:ph type="body" sz="quarter" idx="21"/>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0F1D7D74-3344-9F6B-7157-4A7E1AB48342}"/>
              </a:ext>
            </a:extLst>
          </p:cNvPr>
          <p:cNvSpPr>
            <a:spLocks noGrp="1"/>
          </p:cNvSpPr>
          <p:nvPr>
            <p:ph type="body" sz="quarter" idx="22"/>
          </p:nvPr>
        </p:nvSpPr>
        <p:spPr>
          <a:xfrm>
            <a:off x="6669087"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79238097"/>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7" name="Text Placeholder 6">
            <a:extLst>
              <a:ext uri="{FF2B5EF4-FFF2-40B4-BE49-F238E27FC236}">
                <a16:creationId xmlns:a16="http://schemas.microsoft.com/office/drawing/2014/main" id="{C7581521-9341-A586-10B8-D3CD3EBBADFC}"/>
              </a:ext>
            </a:extLst>
          </p:cNvPr>
          <p:cNvSpPr>
            <a:spLocks noGrp="1"/>
          </p:cNvSpPr>
          <p:nvPr>
            <p:ph type="body" sz="quarter" idx="20"/>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8126696"/>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5" name="Text Placeholder 6">
            <a:extLst>
              <a:ext uri="{FF2B5EF4-FFF2-40B4-BE49-F238E27FC236}">
                <a16:creationId xmlns:a16="http://schemas.microsoft.com/office/drawing/2014/main" id="{4D171C2C-D5EE-B66A-FC5F-45245937D132}"/>
              </a:ext>
            </a:extLst>
          </p:cNvPr>
          <p:cNvSpPr>
            <a:spLocks noGrp="1"/>
          </p:cNvSpPr>
          <p:nvPr>
            <p:ph type="body" sz="quarter" idx="19"/>
          </p:nvPr>
        </p:nvSpPr>
        <p:spPr>
          <a:xfrm>
            <a:off x="563069"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24941263"/>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51236478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68325"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SKO1 / Copyright © 2024 IBM</a:t>
            </a:r>
            <a:endParaRPr lang="en-US" dirty="0"/>
          </a:p>
        </p:txBody>
      </p:sp>
      <p:sp>
        <p:nvSpPr>
          <p:cNvPr id="11" name="Picture Placeholder 10">
            <a:extLst>
              <a:ext uri="{FF2B5EF4-FFF2-40B4-BE49-F238E27FC236}">
                <a16:creationId xmlns:a16="http://schemas.microsoft.com/office/drawing/2014/main" id="{A3525DFF-EC8A-8C67-14A3-80DE024D87E2}"/>
              </a:ext>
            </a:extLst>
          </p:cNvPr>
          <p:cNvSpPr>
            <a:spLocks noGrp="1"/>
          </p:cNvSpPr>
          <p:nvPr>
            <p:ph type="pic" sz="quarter" idx="15"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224836230"/>
      </p:ext>
    </p:extLst>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164214599"/>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2" y="61171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2"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2" y="26188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Picture Placeholder 7">
            <a:extLst>
              <a:ext uri="{FF2B5EF4-FFF2-40B4-BE49-F238E27FC236}">
                <a16:creationId xmlns:a16="http://schemas.microsoft.com/office/drawing/2014/main" id="{2BD9F85F-FC85-6E91-ADD3-38F0F5BEE2E9}"/>
              </a:ext>
            </a:extLst>
          </p:cNvPr>
          <p:cNvSpPr>
            <a:spLocks noGrp="1"/>
          </p:cNvSpPr>
          <p:nvPr>
            <p:ph type="pic" sz="quarter" idx="31" hasCustomPrompt="1"/>
          </p:nvPr>
        </p:nvSpPr>
        <p:spPr>
          <a:xfrm>
            <a:off x="12764898" y="6117123"/>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3" name="Picture Placeholder 7">
            <a:extLst>
              <a:ext uri="{FF2B5EF4-FFF2-40B4-BE49-F238E27FC236}">
                <a16:creationId xmlns:a16="http://schemas.microsoft.com/office/drawing/2014/main" id="{8FF7CC5C-A250-D817-B1E6-EBD584F08B1B}"/>
              </a:ext>
            </a:extLst>
          </p:cNvPr>
          <p:cNvSpPr>
            <a:spLocks noGrp="1"/>
          </p:cNvSpPr>
          <p:nvPr>
            <p:ph type="pic" sz="quarter" idx="32" hasCustomPrompt="1"/>
          </p:nvPr>
        </p:nvSpPr>
        <p:spPr>
          <a:xfrm>
            <a:off x="12764898" y="9525000"/>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4" name="Picture Placeholder 7">
            <a:extLst>
              <a:ext uri="{FF2B5EF4-FFF2-40B4-BE49-F238E27FC236}">
                <a16:creationId xmlns:a16="http://schemas.microsoft.com/office/drawing/2014/main" id="{9416EBE0-0E9C-366F-583C-0BE751DA2B30}"/>
              </a:ext>
            </a:extLst>
          </p:cNvPr>
          <p:cNvSpPr>
            <a:spLocks noGrp="1"/>
          </p:cNvSpPr>
          <p:nvPr>
            <p:ph type="pic" sz="quarter" idx="33" hasCustomPrompt="1"/>
          </p:nvPr>
        </p:nvSpPr>
        <p:spPr>
          <a:xfrm>
            <a:off x="12764898" y="2646074"/>
            <a:ext cx="2328218"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8" name="Text Placeholder 6">
            <a:extLst>
              <a:ext uri="{FF2B5EF4-FFF2-40B4-BE49-F238E27FC236}">
                <a16:creationId xmlns:a16="http://schemas.microsoft.com/office/drawing/2014/main" id="{64C60C05-9B2E-E5AA-E325-3B56BC1B4589}"/>
              </a:ext>
            </a:extLst>
          </p:cNvPr>
          <p:cNvSpPr>
            <a:spLocks noGrp="1"/>
          </p:cNvSpPr>
          <p:nvPr>
            <p:ph type="body" sz="quarter" idx="37"/>
          </p:nvPr>
        </p:nvSpPr>
        <p:spPr>
          <a:xfrm>
            <a:off x="3349623" y="2618874"/>
            <a:ext cx="5756496"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E5379598-B132-493E-3A4A-13641BF453F4}"/>
              </a:ext>
            </a:extLst>
          </p:cNvPr>
          <p:cNvSpPr>
            <a:spLocks noGrp="1"/>
          </p:cNvSpPr>
          <p:nvPr>
            <p:ph type="body" sz="quarter" idx="38"/>
          </p:nvPr>
        </p:nvSpPr>
        <p:spPr>
          <a:xfrm>
            <a:off x="3349623" y="6117123"/>
            <a:ext cx="5756496"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D387A7EC-6D77-1F31-248D-AF22142944DA}"/>
              </a:ext>
            </a:extLst>
          </p:cNvPr>
          <p:cNvSpPr>
            <a:spLocks noGrp="1"/>
          </p:cNvSpPr>
          <p:nvPr>
            <p:ph type="body" sz="quarter" idx="39"/>
          </p:nvPr>
        </p:nvSpPr>
        <p:spPr>
          <a:xfrm>
            <a:off x="3349623" y="9525000"/>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Picture Placeholder 7">
            <a:extLst>
              <a:ext uri="{FF2B5EF4-FFF2-40B4-BE49-F238E27FC236}">
                <a16:creationId xmlns:a16="http://schemas.microsoft.com/office/drawing/2014/main" id="{79C6738A-ED82-E7BB-C9BF-8057E77ED4B9}"/>
              </a:ext>
            </a:extLst>
          </p:cNvPr>
          <p:cNvSpPr>
            <a:spLocks noGrp="1"/>
          </p:cNvSpPr>
          <p:nvPr>
            <p:ph type="pic" sz="quarter" idx="40" hasCustomPrompt="1"/>
          </p:nvPr>
        </p:nvSpPr>
        <p:spPr>
          <a:xfrm>
            <a:off x="12756886" y="61443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3" name="Picture Placeholder 7">
            <a:extLst>
              <a:ext uri="{FF2B5EF4-FFF2-40B4-BE49-F238E27FC236}">
                <a16:creationId xmlns:a16="http://schemas.microsoft.com/office/drawing/2014/main" id="{24967257-4251-A48B-9DE6-F07EC4EC0362}"/>
              </a:ext>
            </a:extLst>
          </p:cNvPr>
          <p:cNvSpPr>
            <a:spLocks noGrp="1"/>
          </p:cNvSpPr>
          <p:nvPr>
            <p:ph type="pic" sz="quarter" idx="41" hasCustomPrompt="1"/>
          </p:nvPr>
        </p:nvSpPr>
        <p:spPr>
          <a:xfrm>
            <a:off x="12756886" y="95522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4" name="Picture Placeholder 7">
            <a:extLst>
              <a:ext uri="{FF2B5EF4-FFF2-40B4-BE49-F238E27FC236}">
                <a16:creationId xmlns:a16="http://schemas.microsoft.com/office/drawing/2014/main" id="{4A6B1635-0D2E-93F5-D353-C9B1B58E7780}"/>
              </a:ext>
            </a:extLst>
          </p:cNvPr>
          <p:cNvSpPr>
            <a:spLocks noGrp="1"/>
          </p:cNvSpPr>
          <p:nvPr>
            <p:ph type="pic" sz="quarter" idx="42" hasCustomPrompt="1"/>
          </p:nvPr>
        </p:nvSpPr>
        <p:spPr>
          <a:xfrm>
            <a:off x="12756886" y="26460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4" name="Picture Placeholder 7">
            <a:extLst>
              <a:ext uri="{FF2B5EF4-FFF2-40B4-BE49-F238E27FC236}">
                <a16:creationId xmlns:a16="http://schemas.microsoft.com/office/drawing/2014/main" id="{0541A3D3-1296-6D28-80F6-210E0C86167C}"/>
              </a:ext>
            </a:extLst>
          </p:cNvPr>
          <p:cNvSpPr>
            <a:spLocks noGrp="1"/>
          </p:cNvSpPr>
          <p:nvPr>
            <p:ph type="pic" sz="quarter" idx="46" hasCustomPrompt="1"/>
          </p:nvPr>
        </p:nvSpPr>
        <p:spPr>
          <a:xfrm>
            <a:off x="12756886" y="6165249"/>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5" name="Picture Placeholder 7">
            <a:extLst>
              <a:ext uri="{FF2B5EF4-FFF2-40B4-BE49-F238E27FC236}">
                <a16:creationId xmlns:a16="http://schemas.microsoft.com/office/drawing/2014/main" id="{EE31C9DF-6A33-F9E3-7394-0B59091621E3}"/>
              </a:ext>
            </a:extLst>
          </p:cNvPr>
          <p:cNvSpPr>
            <a:spLocks noGrp="1"/>
          </p:cNvSpPr>
          <p:nvPr>
            <p:ph type="pic" sz="quarter" idx="47" hasCustomPrompt="1"/>
          </p:nvPr>
        </p:nvSpPr>
        <p:spPr>
          <a:xfrm>
            <a:off x="12756886" y="9573126"/>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6" name="Picture Placeholder 7">
            <a:extLst>
              <a:ext uri="{FF2B5EF4-FFF2-40B4-BE49-F238E27FC236}">
                <a16:creationId xmlns:a16="http://schemas.microsoft.com/office/drawing/2014/main" id="{2CAAA857-D33B-2769-F70D-96215C29A417}"/>
              </a:ext>
            </a:extLst>
          </p:cNvPr>
          <p:cNvSpPr>
            <a:spLocks noGrp="1"/>
          </p:cNvSpPr>
          <p:nvPr>
            <p:ph type="pic" sz="quarter" idx="48" hasCustomPrompt="1"/>
          </p:nvPr>
        </p:nvSpPr>
        <p:spPr>
          <a:xfrm>
            <a:off x="12756886" y="2667000"/>
            <a:ext cx="229107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7" name="Text Placeholder 6">
            <a:extLst>
              <a:ext uri="{FF2B5EF4-FFF2-40B4-BE49-F238E27FC236}">
                <a16:creationId xmlns:a16="http://schemas.microsoft.com/office/drawing/2014/main" id="{3412D36A-B5BE-A294-20DF-30B55A06C5A9}"/>
              </a:ext>
            </a:extLst>
          </p:cNvPr>
          <p:cNvSpPr>
            <a:spLocks noGrp="1"/>
          </p:cNvSpPr>
          <p:nvPr>
            <p:ph type="body" sz="quarter" idx="49"/>
          </p:nvPr>
        </p:nvSpPr>
        <p:spPr>
          <a:xfrm>
            <a:off x="15530437" y="2667000"/>
            <a:ext cx="5843620"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8" name="Text Placeholder 6">
            <a:extLst>
              <a:ext uri="{FF2B5EF4-FFF2-40B4-BE49-F238E27FC236}">
                <a16:creationId xmlns:a16="http://schemas.microsoft.com/office/drawing/2014/main" id="{ED900610-36FC-D7DA-7651-CC7E3D3200DB}"/>
              </a:ext>
            </a:extLst>
          </p:cNvPr>
          <p:cNvSpPr>
            <a:spLocks noGrp="1"/>
          </p:cNvSpPr>
          <p:nvPr>
            <p:ph type="body" sz="quarter" idx="50"/>
          </p:nvPr>
        </p:nvSpPr>
        <p:spPr>
          <a:xfrm>
            <a:off x="15530437" y="6165249"/>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Text Placeholder 6">
            <a:extLst>
              <a:ext uri="{FF2B5EF4-FFF2-40B4-BE49-F238E27FC236}">
                <a16:creationId xmlns:a16="http://schemas.microsoft.com/office/drawing/2014/main" id="{BFEAE0F0-F94C-F405-C850-B3545368F695}"/>
              </a:ext>
            </a:extLst>
          </p:cNvPr>
          <p:cNvSpPr>
            <a:spLocks noGrp="1"/>
          </p:cNvSpPr>
          <p:nvPr>
            <p:ph type="body" sz="quarter" idx="51"/>
          </p:nvPr>
        </p:nvSpPr>
        <p:spPr>
          <a:xfrm>
            <a:off x="15530437" y="9573126"/>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16116874"/>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a:prstGeom prst="rect">
            <a:avLst/>
          </a:prstGeom>
        </p:spPr>
        <p:txBody>
          <a:bodyPr anchor="ctr"/>
          <a:lstStyle>
            <a:lvl1pPr algn="ctr">
              <a:defRPr b="0" i="0">
                <a:solidFill>
                  <a:schemeClr val="tx1"/>
                </a:solidFill>
                <a:latin typeface="IBM Plex Sans Light" panose="020B0403050203000203" pitchFamily="34" charset="0"/>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93675536"/>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15460085"/>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704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48923943"/>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4" y="12804775"/>
            <a:ext cx="4956176" cy="381000"/>
          </a:xfrm>
        </p:spPr>
        <p:txBody>
          <a:bodyPr/>
          <a:lstStyle>
            <a:lvl1pPr>
              <a:defRPr b="0" i="0">
                <a:latin typeface="IBM Plex Sans Light" panose="020B0403050203000203" pitchFamily="34" charset="0"/>
              </a:defRPr>
            </a:lvl1pPr>
          </a:lstStyle>
          <a:p>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55650130"/>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1" y="6168460"/>
            <a:ext cx="3456432" cy="1379081"/>
          </a:xfrm>
          <a:prstGeom prst="rect">
            <a:avLst/>
          </a:prstGeom>
        </p:spPr>
      </p:pic>
    </p:spTree>
    <p:extLst>
      <p:ext uri="{BB962C8B-B14F-4D97-AF65-F5344CB8AC3E}">
        <p14:creationId xmlns:p14="http://schemas.microsoft.com/office/powerpoint/2010/main" val="3194474745"/>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B29F-3A4B-42FB-BEE2-D660E16569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8F09F6-6069-4FAF-B970-87F82A792D67}"/>
              </a:ext>
            </a:extLst>
          </p:cNvPr>
          <p:cNvSpPr>
            <a:spLocks noGrp="1"/>
          </p:cNvSpPr>
          <p:nvPr>
            <p:ph type="dt" sz="half" idx="10"/>
          </p:nvPr>
        </p:nvSpPr>
        <p:spPr/>
        <p:txBody>
          <a:bodyPr/>
          <a:lstStyle/>
          <a:p>
            <a:fld id="{100A48DE-A2B1-4885-ABA4-EC6EE8733304}" type="datetimeFigureOut">
              <a:rPr lang="en-GB" smtClean="0"/>
              <a:t>20/06/2024</a:t>
            </a:fld>
            <a:endParaRPr lang="en-GB" dirty="0"/>
          </a:p>
        </p:txBody>
      </p:sp>
      <p:sp>
        <p:nvSpPr>
          <p:cNvPr id="4" name="Footer Placeholder 3">
            <a:extLst>
              <a:ext uri="{FF2B5EF4-FFF2-40B4-BE49-F238E27FC236}">
                <a16:creationId xmlns:a16="http://schemas.microsoft.com/office/drawing/2014/main" id="{41D5BF23-7C44-4A11-AC60-E610C3AD70B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CFEAB10-E000-4CCF-886A-9EFAA67024CD}"/>
              </a:ext>
            </a:extLst>
          </p:cNvPr>
          <p:cNvSpPr>
            <a:spLocks noGrp="1"/>
          </p:cNvSpPr>
          <p:nvPr>
            <p:ph type="sldNum" sz="quarter" idx="12"/>
          </p:nvPr>
        </p:nvSpPr>
        <p:spPr/>
        <p:txBody>
          <a:bodyPr/>
          <a:lstStyle/>
          <a:p>
            <a:fld id="{8A24D8B8-300D-47D4-B455-359FD50E48CA}" type="slidenum">
              <a:rPr lang="en-GB" smtClean="0"/>
              <a:t>‹#›</a:t>
            </a:fld>
            <a:endParaRPr lang="en-GB" dirty="0"/>
          </a:p>
        </p:txBody>
      </p:sp>
    </p:spTree>
    <p:extLst>
      <p:ext uri="{BB962C8B-B14F-4D97-AF65-F5344CB8AC3E}">
        <p14:creationId xmlns:p14="http://schemas.microsoft.com/office/powerpoint/2010/main" val="189725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EAF68-4DAE-024D-A1DA-60E222E3BAEB}"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FEC5D-B4CE-3A40-9630-7725BA39170D}" type="slidenum">
              <a:rPr lang="en-US" smtClean="0"/>
              <a:t>‹#›</a:t>
            </a:fld>
            <a:endParaRPr lang="en-US"/>
          </a:p>
        </p:txBody>
      </p:sp>
    </p:spTree>
    <p:extLst>
      <p:ext uri="{BB962C8B-B14F-4D97-AF65-F5344CB8AC3E}">
        <p14:creationId xmlns:p14="http://schemas.microsoft.com/office/powerpoint/2010/main" val="128651157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_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9" cy="62880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68326" y="12084000"/>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67276" y="12084000"/>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a:extLst>
              <a:ext uri="{FF2B5EF4-FFF2-40B4-BE49-F238E27FC236}">
                <a16:creationId xmlns:a16="http://schemas.microsoft.com/office/drawing/2014/main" id="{7EFAA0FD-AB90-3F70-D1A8-56B27CB9C963}"/>
              </a:ext>
            </a:extLst>
          </p:cNvPr>
          <p:cNvPicPr>
            <a:picLocks noChangeAspect="1"/>
          </p:cNvPicPr>
          <p:nvPr userDrawn="1"/>
        </p:nvPicPr>
        <p:blipFill>
          <a:blip r:embed="rId2"/>
          <a:stretch>
            <a:fillRect/>
          </a:stretch>
        </p:blipFill>
        <p:spPr>
          <a:xfrm>
            <a:off x="22286303" y="12536122"/>
            <a:ext cx="1638299" cy="609600"/>
          </a:xfrm>
          <a:prstGeom prst="rect">
            <a:avLst/>
          </a:prstGeom>
        </p:spPr>
      </p:pic>
    </p:spTree>
    <p:extLst>
      <p:ext uri="{BB962C8B-B14F-4D97-AF65-F5344CB8AC3E}">
        <p14:creationId xmlns:p14="http://schemas.microsoft.com/office/powerpoint/2010/main" val="143199547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SKO1 / Copyright © 2024 IBM</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68325"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830154425"/>
      </p:ext>
    </p:extLst>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6288088"/>
          </a:xfrm>
        </p:spPr>
        <p:txBody>
          <a:bodyPr/>
          <a:lstStyle>
            <a:lvl1pPr>
              <a:lnSpc>
                <a:spcPct val="100000"/>
              </a:lnSpc>
              <a:defRPr sz="85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Text Placeholder 6">
            <a:extLst>
              <a:ext uri="{FF2B5EF4-FFF2-40B4-BE49-F238E27FC236}">
                <a16:creationId xmlns:a16="http://schemas.microsoft.com/office/drawing/2014/main" id="{2EC0ABF4-1C51-BF7D-70CF-DD2C38C9DB69}"/>
              </a:ext>
            </a:extLst>
          </p:cNvPr>
          <p:cNvSpPr>
            <a:spLocks noGrp="1"/>
          </p:cNvSpPr>
          <p:nvPr>
            <p:ph type="body" sz="quarter" idx="10"/>
          </p:nvPr>
        </p:nvSpPr>
        <p:spPr>
          <a:xfrm>
            <a:off x="560959" y="12096094"/>
            <a:ext cx="4953001" cy="1143000"/>
          </a:xfrm>
          <a:prstGeom prst="rect">
            <a:avLst/>
          </a:prstGeom>
        </p:spPr>
        <p:txBody>
          <a:bodyPr anchor="b"/>
          <a:lstStyle>
            <a:lvl1pPr defTabSz="1161056">
              <a:lnSpc>
                <a:spcPct val="100000"/>
              </a:lnSpc>
              <a:spcBef>
                <a:spcPts val="0"/>
              </a:spcBef>
              <a:defRPr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6">
            <a:extLst>
              <a:ext uri="{FF2B5EF4-FFF2-40B4-BE49-F238E27FC236}">
                <a16:creationId xmlns:a16="http://schemas.microsoft.com/office/drawing/2014/main" id="{6069D4BA-0EE4-89E6-7C3A-71F71400A311}"/>
              </a:ext>
            </a:extLst>
          </p:cNvPr>
          <p:cNvSpPr>
            <a:spLocks noGrp="1"/>
          </p:cNvSpPr>
          <p:nvPr>
            <p:ph type="body" sz="quarter" idx="14"/>
          </p:nvPr>
        </p:nvSpPr>
        <p:spPr>
          <a:xfrm>
            <a:off x="6656387" y="12001502"/>
            <a:ext cx="4953001" cy="1237592"/>
          </a:xfrm>
          <a:prstGeom prst="rect">
            <a:avLst/>
          </a:prstGeom>
        </p:spPr>
        <p:txBody>
          <a:bodyPr anchor="b"/>
          <a:lstStyle>
            <a:lvl1pPr defTabSz="1161056">
              <a:lnSpc>
                <a:spcPct val="100000"/>
              </a:lnSpc>
              <a:spcBef>
                <a:spcPts val="0"/>
              </a:spcBef>
              <a:defRPr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17444129"/>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marL="0" marR="0" indent="0" algn="l" defTabSz="914218"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IBM Plex Sans Light" panose="020B0403050203000203" pitchFamily="34" charset="0"/>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11050589" cy="4573588"/>
          </a:xfrm>
        </p:spPr>
        <p:txBody>
          <a:bodyPr/>
          <a:lstStyle>
            <a:lvl1pPr>
              <a:lnSpc>
                <a:spcPct val="100000"/>
              </a:lnSpc>
              <a:defRPr sz="85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5314509F-3705-A705-C5B3-FA435C246A22}"/>
              </a:ext>
            </a:extLst>
          </p:cNvPr>
          <p:cNvSpPr>
            <a:spLocks noGrp="1"/>
          </p:cNvSpPr>
          <p:nvPr>
            <p:ph type="body" sz="quarter" idx="10"/>
          </p:nvPr>
        </p:nvSpPr>
        <p:spPr>
          <a:xfrm>
            <a:off x="560959" y="12096094"/>
            <a:ext cx="4953001" cy="1143000"/>
          </a:xfrm>
          <a:prstGeom prst="rect">
            <a:avLst/>
          </a:prstGeom>
        </p:spPr>
        <p:txBody>
          <a:bodyPr anchor="b"/>
          <a:lstStyle>
            <a:lvl1pPr defTabSz="1161056">
              <a:lnSpc>
                <a:spcPct val="100000"/>
              </a:lnSpc>
              <a:spcBef>
                <a:spcPts val="0"/>
              </a:spcBef>
              <a:defRPr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3F264794-39E6-B78D-2E92-D8D02F9188BC}"/>
              </a:ext>
            </a:extLst>
          </p:cNvPr>
          <p:cNvSpPr>
            <a:spLocks noGrp="1"/>
          </p:cNvSpPr>
          <p:nvPr>
            <p:ph type="body" sz="quarter" idx="14"/>
          </p:nvPr>
        </p:nvSpPr>
        <p:spPr>
          <a:xfrm>
            <a:off x="6656387" y="12001502"/>
            <a:ext cx="4953001" cy="1237592"/>
          </a:xfrm>
          <a:prstGeom prst="rect">
            <a:avLst/>
          </a:prstGeom>
        </p:spPr>
        <p:txBody>
          <a:bodyPr anchor="b"/>
          <a:lstStyle>
            <a:lvl1pPr defTabSz="1161056">
              <a:lnSpc>
                <a:spcPct val="100000"/>
              </a:lnSpc>
              <a:spcBef>
                <a:spcPts val="0"/>
              </a:spcBef>
              <a:defRPr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6090047"/>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11050589" cy="4573588"/>
          </a:xfrm>
        </p:spPr>
        <p:txBody>
          <a:bodyPr/>
          <a:lstStyle>
            <a:lvl1pPr>
              <a:lnSpc>
                <a:spcPct val="100000"/>
              </a:lnSpc>
              <a:defRPr sz="8598" b="0" i="0">
                <a:latin typeface="IBM Plex Sans Light" panose="020B040305020300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78766278"/>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8"/>
          </a:xfrm>
        </p:spPr>
        <p:txBody>
          <a:bodyPr/>
          <a:lstStyle>
            <a:lvl1pPr>
              <a:lnSpc>
                <a:spcPct val="100000"/>
              </a:lnSpc>
              <a:defRPr sz="85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9" cy="762000"/>
          </a:xfrm>
          <a:prstGeom prst="rect">
            <a:avLst/>
          </a:prstGeom>
        </p:spPr>
        <p:txBody>
          <a:bodyPr anchor="b"/>
          <a:lstStyle>
            <a:lvl1pPr>
              <a:lnSpc>
                <a:spcPct val="100000"/>
              </a:lnSpc>
              <a:spcBef>
                <a:spcPts val="0"/>
              </a:spcBef>
              <a:defRPr sz="3600" b="0" i="0">
                <a:solidFill>
                  <a:schemeClr val="tx1"/>
                </a:solidFill>
                <a:latin typeface="IBM Plex Sans Light" panose="020B0403050203000203" pitchFamily="34" charset="0"/>
              </a:defRPr>
            </a:lvl1pPr>
          </a:lstStyle>
          <a:p>
            <a:pPr lvl="0"/>
            <a:r>
              <a:rPr lang="en-US"/>
              <a:t>Click to edit Master text styles</a:t>
            </a:r>
          </a:p>
        </p:txBody>
      </p:sp>
    </p:spTree>
    <p:extLst>
      <p:ext uri="{BB962C8B-B14F-4D97-AF65-F5344CB8AC3E}">
        <p14:creationId xmlns:p14="http://schemas.microsoft.com/office/powerpoint/2010/main" val="279699419"/>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1" y="569914"/>
            <a:ext cx="11049000" cy="12574588"/>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3" y="384048"/>
            <a:ext cx="10101071" cy="10479088"/>
          </a:xfrm>
        </p:spPr>
        <p:txBody>
          <a:bodyPr/>
          <a:lstStyle>
            <a:lvl1pPr>
              <a:lnSpc>
                <a:spcPct val="100000"/>
              </a:lnSpc>
              <a:defRPr sz="8598" b="0" i="0">
                <a:solidFill>
                  <a:schemeClr val="tx2"/>
                </a:solidFill>
                <a:latin typeface="IBM Plex Sans Light" panose="020B040305020300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84962794"/>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1" y="569914"/>
            <a:ext cx="11049000" cy="12574588"/>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3" y="1527048"/>
            <a:ext cx="10099675" cy="9337676"/>
          </a:xfrm>
        </p:spPr>
        <p:txBody>
          <a:bodyPr/>
          <a:lstStyle>
            <a:lvl1pPr>
              <a:lnSpc>
                <a:spcPct val="100000"/>
              </a:lnSpc>
              <a:defRPr sz="85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3" y="385200"/>
            <a:ext cx="10099675" cy="571500"/>
          </a:xfrm>
          <a:prstGeom prst="rect">
            <a:avLst/>
          </a:prstGeom>
        </p:spPr>
        <p:txBody>
          <a:bodyPr/>
          <a:lstStyle>
            <a:lvl1pPr>
              <a:lnSpc>
                <a:spcPct val="100000"/>
              </a:lnSpc>
              <a:spcBef>
                <a:spcPts val="0"/>
              </a:spcBef>
              <a:defRPr sz="3600" b="0" i="0">
                <a:solidFill>
                  <a:schemeClr val="tx2"/>
                </a:solidFill>
                <a:latin typeface="IBM Plex Sans Light" panose="020B0403050203000203" pitchFamily="34" charset="0"/>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Tree>
    <p:extLst>
      <p:ext uri="{BB962C8B-B14F-4D97-AF65-F5344CB8AC3E}">
        <p14:creationId xmlns:p14="http://schemas.microsoft.com/office/powerpoint/2010/main" val="234683816"/>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4956175" cy="45735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4"/>
            <a:ext cx="4953001" cy="11431588"/>
          </a:xfrm>
          <a:prstGeom prst="rect">
            <a:avLst/>
          </a:prstGeom>
        </p:spPr>
        <p:txBody>
          <a:bodyPr/>
          <a:lstStyle>
            <a:lvl1pPr defTabSz="1161056">
              <a:lnSpc>
                <a:spcPct val="100000"/>
              </a:lnSpc>
              <a:spcBef>
                <a:spcPts val="0"/>
              </a:spcBef>
              <a:defRPr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196"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
        <p:nvSpPr>
          <p:cNvPr id="3" name="Text Placeholder 6">
            <a:extLst>
              <a:ext uri="{FF2B5EF4-FFF2-40B4-BE49-F238E27FC236}">
                <a16:creationId xmlns:a16="http://schemas.microsoft.com/office/drawing/2014/main" id="{3815CA4A-82C6-E038-8C80-CF4A54B1E6C0}"/>
              </a:ext>
            </a:extLst>
          </p:cNvPr>
          <p:cNvSpPr>
            <a:spLocks noGrp="1"/>
          </p:cNvSpPr>
          <p:nvPr>
            <p:ph type="body" sz="quarter" idx="19"/>
          </p:nvPr>
        </p:nvSpPr>
        <p:spPr>
          <a:xfrm>
            <a:off x="18834040" y="569912"/>
            <a:ext cx="4953001" cy="11431588"/>
          </a:xfrm>
          <a:prstGeom prst="rect">
            <a:avLst/>
          </a:prstGeom>
        </p:spPr>
        <p:txBody>
          <a:bodyPr/>
          <a:lstStyle>
            <a:lvl1pPr defTabSz="1161056">
              <a:lnSpc>
                <a:spcPct val="100000"/>
              </a:lnSpc>
              <a:spcBef>
                <a:spcPts val="0"/>
              </a:spcBef>
              <a:defRPr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196" indent="-327534" defTabSz="1161056">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47738437"/>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2859088"/>
          </a:xfrm>
        </p:spPr>
        <p:txBody>
          <a:bodyPr rIns="457200"/>
          <a:lstStyle>
            <a:lvl1pPr>
              <a:lnSpc>
                <a:spcPct val="100000"/>
              </a:lnSpc>
              <a:defRPr sz="85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608012973"/>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6" y="385200"/>
            <a:ext cx="17141826" cy="8191500"/>
          </a:xfrm>
        </p:spPr>
        <p:txBody>
          <a:bodyPr/>
          <a:lstStyle>
            <a:lvl1pPr>
              <a:lnSpc>
                <a:spcPct val="100000"/>
              </a:lnSpc>
              <a:defRPr sz="17196"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62864180"/>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3" y="384048"/>
            <a:ext cx="9909174" cy="28590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
        <p:nvSpPr>
          <p:cNvPr id="8" name="Text Placeholder 6">
            <a:extLst>
              <a:ext uri="{FF2B5EF4-FFF2-40B4-BE49-F238E27FC236}">
                <a16:creationId xmlns:a16="http://schemas.microsoft.com/office/drawing/2014/main" id="{B9D4AF5E-3E60-06F1-E3E3-F00E3ADA90B1}"/>
              </a:ext>
            </a:extLst>
          </p:cNvPr>
          <p:cNvSpPr>
            <a:spLocks noGrp="1"/>
          </p:cNvSpPr>
          <p:nvPr>
            <p:ph type="body" sz="quarter" idx="10"/>
          </p:nvPr>
        </p:nvSpPr>
        <p:spPr>
          <a:xfrm>
            <a:off x="12735719" y="384051"/>
            <a:ext cx="11075384" cy="8574086"/>
          </a:xfrm>
          <a:prstGeom prst="rect">
            <a:avLst/>
          </a:prstGeom>
        </p:spPr>
        <p:txBody>
          <a:bodyPr/>
          <a:lstStyle>
            <a:lvl1pPr defTabSz="1161056">
              <a:lnSpc>
                <a:spcPct val="100000"/>
              </a:lnSpc>
              <a:spcBef>
                <a:spcPts val="0"/>
              </a:spcBef>
              <a:defRPr sz="6398" b="0" i="0">
                <a:solidFill>
                  <a:schemeClr val="tx1"/>
                </a:solidFill>
                <a:latin typeface="IBM Plex Sans Light" panose="020B0403050203000203" pitchFamily="34" charset="0"/>
              </a:defRPr>
            </a:lvl1pPr>
            <a:lvl2pPr defTabSz="1161056">
              <a:lnSpc>
                <a:spcPct val="100000"/>
              </a:lnSpc>
              <a:spcBef>
                <a:spcPts val="0"/>
              </a:spcBef>
              <a:defRPr sz="6398" b="0" i="0">
                <a:solidFill>
                  <a:schemeClr val="tx1"/>
                </a:solidFill>
                <a:latin typeface="IBM Plex Sans Light" panose="020B0403050203000203" pitchFamily="34" charset="0"/>
              </a:defRPr>
            </a:lvl2pPr>
            <a:lvl3pPr defTabSz="1161056">
              <a:lnSpc>
                <a:spcPct val="100000"/>
              </a:lnSpc>
              <a:spcBef>
                <a:spcPts val="0"/>
              </a:spcBef>
              <a:defRPr sz="6398" b="0" i="0">
                <a:solidFill>
                  <a:schemeClr val="tx1"/>
                </a:solidFill>
                <a:latin typeface="IBM Plex Sans Light" panose="020B0403050203000203" pitchFamily="34" charset="0"/>
              </a:defRPr>
            </a:lvl3pPr>
            <a:lvl4pPr defTabSz="1161056">
              <a:lnSpc>
                <a:spcPct val="100000"/>
              </a:lnSpc>
              <a:spcBef>
                <a:spcPts val="0"/>
              </a:spcBef>
              <a:defRPr sz="6398"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5837775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68325"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SKO1 / Copyright © 2024 IBM</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327768506"/>
      </p:ext>
    </p:extLst>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5200"/>
            <a:ext cx="14662151" cy="9717088"/>
          </a:xfrm>
        </p:spPr>
        <p:txBody>
          <a:bodyPr/>
          <a:lstStyle>
            <a:lvl1pPr>
              <a:lnSpc>
                <a:spcPct val="100000"/>
              </a:lnSpc>
              <a:defRPr sz="85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976761197"/>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00" y="9296400"/>
            <a:ext cx="11050589" cy="3543300"/>
          </a:xfrm>
          <a:prstGeom prst="rect">
            <a:avLst/>
          </a:prstGeom>
        </p:spPr>
        <p:txBody>
          <a:bodyPr anchor="b"/>
          <a:lstStyle>
            <a:lvl1pPr>
              <a:lnSpc>
                <a:spcPct val="100000"/>
              </a:lnSpc>
              <a:spcBef>
                <a:spcPts val="0"/>
              </a:spcBef>
              <a:defRPr sz="25794" b="0" i="0">
                <a:solidFill>
                  <a:schemeClr val="accent1"/>
                </a:solidFill>
                <a:latin typeface="IBM Plex Sans Light" panose="020B04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0589" y="9296400"/>
            <a:ext cx="11049000" cy="3543300"/>
          </a:xfrm>
          <a:prstGeom prst="rect">
            <a:avLst/>
          </a:prstGeom>
        </p:spPr>
        <p:txBody>
          <a:bodyPr anchor="b"/>
          <a:lstStyle>
            <a:lvl1pPr>
              <a:lnSpc>
                <a:spcPct val="100000"/>
              </a:lnSpc>
              <a:spcBef>
                <a:spcPts val="0"/>
              </a:spcBef>
              <a:defRPr sz="25794" b="0" i="0">
                <a:solidFill>
                  <a:schemeClr val="accent1"/>
                </a:solidFill>
                <a:latin typeface="IBM Plex Sans Light" panose="020B0403050203000203" pitchFamily="34" charset="0"/>
              </a:defRPr>
            </a:lvl1pPr>
          </a:lstStyle>
          <a:p>
            <a:r>
              <a:rPr lang="en-US" dirty="0"/>
              <a:t>+00%</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8"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
        <p:nvSpPr>
          <p:cNvPr id="2" name="Text Placeholder 6">
            <a:extLst>
              <a:ext uri="{FF2B5EF4-FFF2-40B4-BE49-F238E27FC236}">
                <a16:creationId xmlns:a16="http://schemas.microsoft.com/office/drawing/2014/main" id="{001B1D3B-7FD1-5342-AD21-86B27FCC1276}"/>
              </a:ext>
            </a:extLst>
          </p:cNvPr>
          <p:cNvSpPr>
            <a:spLocks noGrp="1"/>
          </p:cNvSpPr>
          <p:nvPr>
            <p:ph type="body" sz="quarter" idx="10"/>
          </p:nvPr>
        </p:nvSpPr>
        <p:spPr>
          <a:xfrm>
            <a:off x="574676" y="385200"/>
            <a:ext cx="7632176" cy="6288088"/>
          </a:xfrm>
          <a:prstGeom prst="rect">
            <a:avLst/>
          </a:prstGeom>
        </p:spPr>
        <p:txBody>
          <a:bodyPr/>
          <a:lstStyle>
            <a:lvl1pPr defTabSz="1161056">
              <a:lnSpc>
                <a:spcPct val="100000"/>
              </a:lnSpc>
              <a:spcBef>
                <a:spcPts val="0"/>
              </a:spcBef>
              <a:defRPr sz="6398" b="0" i="0">
                <a:solidFill>
                  <a:schemeClr val="tx1"/>
                </a:solidFill>
                <a:latin typeface="IBM Plex Sans Light" panose="020B0403050203000203" pitchFamily="34" charset="0"/>
              </a:defRPr>
            </a:lvl1pPr>
            <a:lvl2pPr defTabSz="1161056">
              <a:lnSpc>
                <a:spcPct val="100000"/>
              </a:lnSpc>
              <a:spcBef>
                <a:spcPts val="0"/>
              </a:spcBef>
              <a:defRPr sz="6398" b="0" i="0">
                <a:solidFill>
                  <a:schemeClr val="tx1"/>
                </a:solidFill>
                <a:latin typeface="IBM Plex Sans Light" panose="020B0403050203000203" pitchFamily="34" charset="0"/>
              </a:defRPr>
            </a:lvl2pPr>
            <a:lvl3pPr defTabSz="1161056">
              <a:lnSpc>
                <a:spcPct val="100000"/>
              </a:lnSpc>
              <a:spcBef>
                <a:spcPts val="0"/>
              </a:spcBef>
              <a:defRPr sz="6398" b="0" i="0">
                <a:solidFill>
                  <a:schemeClr val="tx1"/>
                </a:solidFill>
                <a:latin typeface="IBM Plex Sans Light" panose="020B0403050203000203" pitchFamily="34" charset="0"/>
              </a:defRPr>
            </a:lvl3pPr>
            <a:lvl4pPr defTabSz="1161056">
              <a:lnSpc>
                <a:spcPct val="100000"/>
              </a:lnSpc>
              <a:spcBef>
                <a:spcPts val="0"/>
              </a:spcBef>
              <a:defRPr sz="6398"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6">
            <a:extLst>
              <a:ext uri="{FF2B5EF4-FFF2-40B4-BE49-F238E27FC236}">
                <a16:creationId xmlns:a16="http://schemas.microsoft.com/office/drawing/2014/main" id="{EE2A6217-C3F0-04CD-0266-C53A5C85FDE3}"/>
              </a:ext>
            </a:extLst>
          </p:cNvPr>
          <p:cNvSpPr>
            <a:spLocks noGrp="1"/>
          </p:cNvSpPr>
          <p:nvPr>
            <p:ph type="body" sz="quarter" idx="19"/>
          </p:nvPr>
        </p:nvSpPr>
        <p:spPr>
          <a:xfrm>
            <a:off x="12760588" y="385200"/>
            <a:ext cx="7632176" cy="6288088"/>
          </a:xfrm>
          <a:prstGeom prst="rect">
            <a:avLst/>
          </a:prstGeom>
        </p:spPr>
        <p:txBody>
          <a:bodyPr/>
          <a:lstStyle>
            <a:lvl1pPr defTabSz="1161056">
              <a:lnSpc>
                <a:spcPct val="100000"/>
              </a:lnSpc>
              <a:spcBef>
                <a:spcPts val="0"/>
              </a:spcBef>
              <a:defRPr sz="6398" b="0" i="0">
                <a:solidFill>
                  <a:schemeClr val="tx1"/>
                </a:solidFill>
                <a:latin typeface="IBM Plex Sans Light" panose="020B0403050203000203" pitchFamily="34" charset="0"/>
              </a:defRPr>
            </a:lvl1pPr>
            <a:lvl2pPr defTabSz="1161056">
              <a:lnSpc>
                <a:spcPct val="100000"/>
              </a:lnSpc>
              <a:spcBef>
                <a:spcPts val="0"/>
              </a:spcBef>
              <a:defRPr sz="6398" b="0" i="0">
                <a:solidFill>
                  <a:schemeClr val="tx1"/>
                </a:solidFill>
                <a:latin typeface="IBM Plex Sans Light" panose="020B0403050203000203" pitchFamily="34" charset="0"/>
              </a:defRPr>
            </a:lvl2pPr>
            <a:lvl3pPr defTabSz="1161056">
              <a:lnSpc>
                <a:spcPct val="100000"/>
              </a:lnSpc>
              <a:spcBef>
                <a:spcPts val="0"/>
              </a:spcBef>
              <a:defRPr sz="6398" b="0" i="0">
                <a:solidFill>
                  <a:schemeClr val="tx1"/>
                </a:solidFill>
                <a:latin typeface="IBM Plex Sans Light" panose="020B0403050203000203" pitchFamily="34" charset="0"/>
              </a:defRPr>
            </a:lvl3pPr>
            <a:lvl4pPr defTabSz="1161056">
              <a:lnSpc>
                <a:spcPct val="100000"/>
              </a:lnSpc>
              <a:spcBef>
                <a:spcPts val="0"/>
              </a:spcBef>
              <a:defRPr sz="6398"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20629373"/>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5" y="385200"/>
            <a:ext cx="4949824" cy="1906588"/>
          </a:xfrm>
          <a:prstGeom prst="rect">
            <a:avLst/>
          </a:prstGeom>
        </p:spPr>
        <p:txBody>
          <a:bodyPr/>
          <a:lstStyle>
            <a:lvl1pPr>
              <a:lnSpc>
                <a:spcPct val="100000"/>
              </a:lnSpc>
              <a:defRPr sz="12998" b="0" i="0">
                <a:solidFill>
                  <a:schemeClr val="accent1"/>
                </a:solidFill>
                <a:latin typeface="IBM Plex Sans Light" panose="020B0403050203000203" pitchFamily="34" charset="0"/>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2" y="385201"/>
            <a:ext cx="4949824" cy="1903414"/>
          </a:xfrm>
          <a:prstGeom prst="rect">
            <a:avLst/>
          </a:prstGeom>
        </p:spPr>
        <p:txBody>
          <a:bodyPr/>
          <a:lstStyle>
            <a:lvl1pPr>
              <a:lnSpc>
                <a:spcPct val="100000"/>
              </a:lnSpc>
              <a:defRPr sz="12998" b="0" i="0">
                <a:solidFill>
                  <a:schemeClr val="accent1"/>
                </a:solidFill>
                <a:latin typeface="IBM Plex Sans Light" panose="020B0403050203000203" pitchFamily="34" charset="0"/>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1907912"/>
          </a:xfrm>
          <a:prstGeom prst="rect">
            <a:avLst/>
          </a:prstGeom>
        </p:spPr>
        <p:txBody>
          <a:bodyPr/>
          <a:lstStyle>
            <a:lvl1pPr>
              <a:lnSpc>
                <a:spcPct val="100000"/>
              </a:lnSpc>
              <a:defRPr sz="12998" b="0" i="0">
                <a:solidFill>
                  <a:schemeClr val="accent1"/>
                </a:solidFill>
                <a:latin typeface="IBM Plex Sans Light" panose="020B0403050203000203" pitchFamily="34" charset="0"/>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3" y="385200"/>
            <a:ext cx="4949824" cy="28590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6"/>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marL="146274" indent="-146274">
              <a:lnSpc>
                <a:spcPct val="100000"/>
              </a:lnSpc>
              <a:spcBef>
                <a:spcPts val="0"/>
              </a:spcBef>
              <a:defRPr sz="1600" b="0" i="0">
                <a:solidFill>
                  <a:schemeClr val="tx1"/>
                </a:solidFill>
                <a:latin typeface="IBM Plex Sans Light" panose="020B0403050203000203" pitchFamily="34" charset="0"/>
              </a:defRPr>
            </a:lvl2pPr>
            <a:lvl3pPr marL="292550" indent="-146274">
              <a:lnSpc>
                <a:spcPct val="100000"/>
              </a:lnSpc>
              <a:spcBef>
                <a:spcPts val="0"/>
              </a:spcBef>
              <a:defRPr sz="1600" b="0" i="0">
                <a:solidFill>
                  <a:schemeClr val="tx1"/>
                </a:solidFill>
                <a:latin typeface="IBM Plex Sans Light" panose="020B0403050203000203" pitchFamily="34" charset="0"/>
              </a:defRPr>
            </a:lvl3pPr>
            <a:lvl4pPr marL="438824" indent="-146274">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3069"/>
            <a:ext cx="4953001" cy="9666846"/>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499" y="2333069"/>
            <a:ext cx="4953001" cy="9666846"/>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631440674"/>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385200"/>
            <a:ext cx="4949824" cy="5335588"/>
          </a:xfrm>
        </p:spPr>
        <p:txBody>
          <a:bodyPr/>
          <a:lstStyle>
            <a:lvl1pPr>
              <a:lnSpc>
                <a:spcPct val="100000"/>
              </a:lnSpc>
              <a:defRPr sz="8598" b="0" i="0">
                <a:solidFill>
                  <a:schemeClr val="accent1"/>
                </a:solidFill>
                <a:latin typeface="IBM Plex Sans Light" panose="020B0403050203000203" pitchFamily="34" charset="0"/>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1" y="385200"/>
            <a:ext cx="11049000" cy="5335588"/>
          </a:xfrm>
          <a:prstGeom prst="rect">
            <a:avLst/>
          </a:prstGeom>
        </p:spPr>
        <p:txBody>
          <a:bodyPr/>
          <a:lstStyle>
            <a:lvl1pPr>
              <a:lnSpc>
                <a:spcPct val="100000"/>
              </a:lnSpc>
              <a:spcBef>
                <a:spcPts val="0"/>
              </a:spcBef>
              <a:defRPr sz="8598" b="0" i="0">
                <a:solidFill>
                  <a:schemeClr val="tx1"/>
                </a:solidFill>
                <a:latin typeface="IBM Plex Sans Light" panose="020B0403050203000203" pitchFamily="34" charset="0"/>
              </a:defRPr>
            </a:lvl1pPr>
            <a:lvl2pPr marL="327534" indent="-327534">
              <a:lnSpc>
                <a:spcPct val="100000"/>
              </a:lnSpc>
              <a:spcBef>
                <a:spcPts val="0"/>
              </a:spcBef>
              <a:defRPr sz="8598" b="0" i="0">
                <a:solidFill>
                  <a:schemeClr val="tx1"/>
                </a:solidFill>
                <a:latin typeface="IBM Plex Sans Light" panose="020B0403050203000203" pitchFamily="34" charset="0"/>
              </a:defRPr>
            </a:lvl2pPr>
            <a:lvl3pPr marL="658668" indent="-327534">
              <a:lnSpc>
                <a:spcPct val="100000"/>
              </a:lnSpc>
              <a:spcBef>
                <a:spcPts val="0"/>
              </a:spcBef>
              <a:defRPr sz="8598" b="0" i="0">
                <a:solidFill>
                  <a:schemeClr val="tx1"/>
                </a:solidFill>
                <a:latin typeface="IBM Plex Sans Light" panose="020B0403050203000203" pitchFamily="34" charset="0"/>
              </a:defRPr>
            </a:lvl3pPr>
            <a:lvl4pPr marL="986202" indent="-327534">
              <a:lnSpc>
                <a:spcPct val="100000"/>
              </a:lnSpc>
              <a:spcBef>
                <a:spcPts val="0"/>
              </a:spcBef>
              <a:defRPr sz="8598" b="0" i="0">
                <a:solidFill>
                  <a:schemeClr val="tx1"/>
                </a:solidFill>
                <a:latin typeface="IBM Plex Sans Light" panose="020B0403050203000203" pitchFamily="34" charset="0"/>
              </a:defRPr>
            </a:lvl4pPr>
            <a:lvl5pPr>
              <a:lnSpc>
                <a:spcPct val="100000"/>
              </a:lnSpc>
              <a:spcBef>
                <a:spcPts val="0"/>
              </a:spcBef>
              <a:defRPr sz="859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4" cy="5334000"/>
          </a:xfrm>
          <a:prstGeom prst="rect">
            <a:avLst/>
          </a:prstGeom>
        </p:spPr>
        <p:txBody>
          <a:bodyPr/>
          <a:lstStyle>
            <a:lvl1pPr>
              <a:lnSpc>
                <a:spcPct val="100000"/>
              </a:lnSpc>
              <a:defRPr sz="8598" b="0" i="0">
                <a:solidFill>
                  <a:schemeClr val="accent1"/>
                </a:solidFill>
                <a:latin typeface="IBM Plex Sans Light" panose="020B0403050203000203" pitchFamily="34" charset="0"/>
              </a:defRPr>
            </a:lvl1pPr>
            <a:lvl2pPr>
              <a:lnSpc>
                <a:spcPct val="100000"/>
              </a:lnSpc>
              <a:defRPr sz="8598">
                <a:solidFill>
                  <a:schemeClr val="accent1"/>
                </a:solidFill>
              </a:defRPr>
            </a:lvl2pPr>
            <a:lvl3pPr>
              <a:lnSpc>
                <a:spcPct val="100000"/>
              </a:lnSpc>
              <a:defRPr sz="8598">
                <a:solidFill>
                  <a:schemeClr val="accent1"/>
                </a:solidFill>
              </a:defRPr>
            </a:lvl3pPr>
            <a:lvl4pPr>
              <a:lnSpc>
                <a:spcPct val="100000"/>
              </a:lnSpc>
              <a:defRPr sz="8598">
                <a:solidFill>
                  <a:schemeClr val="accent1"/>
                </a:solidFill>
              </a:defRPr>
            </a:lvl4pPr>
            <a:lvl5pPr>
              <a:lnSpc>
                <a:spcPct val="100000"/>
              </a:lnSpc>
              <a:defRPr sz="8598">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1" y="6477000"/>
            <a:ext cx="11049000" cy="5334000"/>
          </a:xfrm>
          <a:prstGeom prst="rect">
            <a:avLst/>
          </a:prstGeom>
        </p:spPr>
        <p:txBody>
          <a:bodyPr/>
          <a:lstStyle>
            <a:lvl1pPr>
              <a:lnSpc>
                <a:spcPct val="100000"/>
              </a:lnSpc>
              <a:spcBef>
                <a:spcPts val="0"/>
              </a:spcBef>
              <a:defRPr sz="8598" b="0" i="0">
                <a:solidFill>
                  <a:schemeClr val="tx1"/>
                </a:solidFill>
                <a:latin typeface="IBM Plex Sans Light" panose="020B0403050203000203" pitchFamily="34" charset="0"/>
              </a:defRPr>
            </a:lvl1pPr>
            <a:lvl2pPr marL="327534" indent="-327534">
              <a:lnSpc>
                <a:spcPct val="100000"/>
              </a:lnSpc>
              <a:spcBef>
                <a:spcPts val="0"/>
              </a:spcBef>
              <a:defRPr sz="8598" b="0" i="0">
                <a:solidFill>
                  <a:schemeClr val="tx1"/>
                </a:solidFill>
                <a:latin typeface="IBM Plex Sans Light" panose="020B0403050203000203" pitchFamily="34" charset="0"/>
              </a:defRPr>
            </a:lvl2pPr>
            <a:lvl3pPr marL="658668" indent="-327534">
              <a:lnSpc>
                <a:spcPct val="100000"/>
              </a:lnSpc>
              <a:spcBef>
                <a:spcPts val="0"/>
              </a:spcBef>
              <a:defRPr sz="8598" b="0" i="0">
                <a:solidFill>
                  <a:schemeClr val="tx1"/>
                </a:solidFill>
                <a:latin typeface="IBM Plex Sans Light" panose="020B0403050203000203" pitchFamily="34" charset="0"/>
              </a:defRPr>
            </a:lvl3pPr>
            <a:lvl4pPr marL="986202" indent="-327534">
              <a:lnSpc>
                <a:spcPct val="100000"/>
              </a:lnSpc>
              <a:spcBef>
                <a:spcPts val="0"/>
              </a:spcBef>
              <a:defRPr sz="8598" b="0" i="0">
                <a:solidFill>
                  <a:schemeClr val="tx1"/>
                </a:solidFill>
                <a:latin typeface="IBM Plex Sans Light" panose="020B0403050203000203" pitchFamily="34" charset="0"/>
              </a:defRPr>
            </a:lvl4pPr>
            <a:lvl5pPr>
              <a:lnSpc>
                <a:spcPct val="100000"/>
              </a:lnSpc>
              <a:spcBef>
                <a:spcPts val="0"/>
              </a:spcBef>
              <a:defRPr sz="859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877053038"/>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2859088"/>
          </a:xfrm>
          <a:prstGeom prst="rect">
            <a:avLst/>
          </a:prstGeom>
        </p:spPr>
        <p:txBody>
          <a:bodyPr/>
          <a:lstStyle>
            <a:lvl1pPr>
              <a:lnSpc>
                <a:spcPct val="100000"/>
              </a:lnSpc>
              <a:defRPr sz="12998" b="0" i="0">
                <a:solidFill>
                  <a:schemeClr val="accent1"/>
                </a:solidFill>
                <a:latin typeface="IBM Plex Sans Light" panose="020B0403050203000203" pitchFamily="34" charset="0"/>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3" y="385200"/>
            <a:ext cx="4949824" cy="28590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6"/>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a:lnSpc>
                <a:spcPct val="100000"/>
              </a:lnSpc>
              <a:spcBef>
                <a:spcPts val="0"/>
              </a:spcBef>
              <a:defRPr sz="1600" b="0" i="0">
                <a:solidFill>
                  <a:schemeClr val="tx1"/>
                </a:solidFill>
                <a:latin typeface="IBM Plex Sans Light" panose="020B0403050203000203" pitchFamily="34" charset="0"/>
              </a:defRPr>
            </a:lvl2pPr>
            <a:lvl3pPr>
              <a:lnSpc>
                <a:spcPct val="100000"/>
              </a:lnSpc>
              <a:spcBef>
                <a:spcPts val="0"/>
              </a:spcBef>
              <a:defRPr sz="1600" b="0" i="0">
                <a:solidFill>
                  <a:schemeClr val="tx1"/>
                </a:solidFill>
                <a:latin typeface="IBM Plex Sans Light" panose="020B0403050203000203" pitchFamily="34" charset="0"/>
              </a:defRPr>
            </a:lvl3pPr>
            <a:lvl4pPr>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385200"/>
            <a:ext cx="7620000" cy="2859088"/>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187952"/>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403336"/>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3"/>
            <a:ext cx="4951413" cy="2857506"/>
          </a:xfrm>
          <a:prstGeom prst="rect">
            <a:avLst/>
          </a:prstGeom>
        </p:spPr>
        <p:txBody>
          <a:bodyPr/>
          <a:lstStyle>
            <a:lvl1pPr>
              <a:lnSpc>
                <a:spcPct val="100000"/>
              </a:lnSpc>
              <a:defRPr sz="12998" b="0" i="0">
                <a:solidFill>
                  <a:schemeClr val="accent1"/>
                </a:solidFill>
                <a:latin typeface="IBM Plex Sans Light" panose="020B0403050203000203" pitchFamily="34" charset="0"/>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3" y="8403337"/>
            <a:ext cx="4951411" cy="2857506"/>
          </a:xfrm>
          <a:prstGeom prst="rect">
            <a:avLst/>
          </a:prstGeom>
        </p:spPr>
        <p:txBody>
          <a:bodyPr/>
          <a:lstStyle>
            <a:lvl1pPr>
              <a:lnSpc>
                <a:spcPct val="100000"/>
              </a:lnSpc>
              <a:defRPr sz="12998" b="0" i="0">
                <a:solidFill>
                  <a:schemeClr val="accent1"/>
                </a:solidFill>
                <a:latin typeface="IBM Plex Sans Light" panose="020B0403050203000203" pitchFamily="34" charset="0"/>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993817075"/>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5200"/>
            <a:ext cx="4949824" cy="15255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6667500" y="3429000"/>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720726" y="3429000"/>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12739221" y="3429002"/>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18859501" y="3429002"/>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23776826"/>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5200"/>
            <a:ext cx="4949824" cy="15255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385200"/>
            <a:ext cx="4956175" cy="1525588"/>
          </a:xfrm>
          <a:prstGeom prst="rect">
            <a:avLst/>
          </a:prstGeom>
        </p:spPr>
        <p:txBody>
          <a:bodyPr/>
          <a:lstStyle>
            <a:lvl1pPr>
              <a:lnSpc>
                <a:spcPct val="100000"/>
              </a:lnSpc>
              <a:spcBef>
                <a:spcPts val="0"/>
              </a:spcBef>
              <a:defRPr sz="2000" b="0" i="0">
                <a:solidFill>
                  <a:schemeClr val="tx1"/>
                </a:solidFill>
                <a:latin typeface="IBM Plex Sans Light" panose="020B0403050203000203" pitchFamily="34" charset="0"/>
              </a:defRPr>
            </a:lvl1pPr>
            <a:lvl2pPr marL="182844" indent="-182844">
              <a:lnSpc>
                <a:spcPct val="100000"/>
              </a:lnSpc>
              <a:spcBef>
                <a:spcPts val="0"/>
              </a:spcBef>
              <a:defRPr sz="2000" b="0" i="0">
                <a:solidFill>
                  <a:schemeClr val="tx1"/>
                </a:solidFill>
                <a:latin typeface="IBM Plex Sans Light" panose="020B0403050203000203" pitchFamily="34" charset="0"/>
              </a:defRPr>
            </a:lvl2pPr>
            <a:lvl3pPr marL="365686" indent="-182844">
              <a:lnSpc>
                <a:spcPct val="100000"/>
              </a:lnSpc>
              <a:spcBef>
                <a:spcPts val="0"/>
              </a:spcBef>
              <a:defRPr sz="2000" b="0" i="0">
                <a:solidFill>
                  <a:schemeClr val="tx1"/>
                </a:solidFill>
                <a:latin typeface="IBM Plex Sans Light" panose="020B0403050203000203" pitchFamily="34" charset="0"/>
              </a:defRPr>
            </a:lvl3pPr>
            <a:lvl4pPr marL="548530" indent="-182844">
              <a:lnSpc>
                <a:spcPct val="10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3"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1"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
        <p:nvSpPr>
          <p:cNvPr id="13" name="Text Placeholder 6">
            <a:extLst>
              <a:ext uri="{FF2B5EF4-FFF2-40B4-BE49-F238E27FC236}">
                <a16:creationId xmlns:a16="http://schemas.microsoft.com/office/drawing/2014/main" id="{4E03333F-C9F4-9C57-BAAE-A49EA523AFB5}"/>
              </a:ext>
            </a:extLst>
          </p:cNvPr>
          <p:cNvSpPr>
            <a:spLocks noGrp="1"/>
          </p:cNvSpPr>
          <p:nvPr>
            <p:ph type="body" sz="quarter" idx="10"/>
          </p:nvPr>
        </p:nvSpPr>
        <p:spPr>
          <a:xfrm>
            <a:off x="6667500" y="3429000"/>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CF3321C6-7CF8-EF30-4736-48A201B09471}"/>
              </a:ext>
            </a:extLst>
          </p:cNvPr>
          <p:cNvSpPr>
            <a:spLocks noGrp="1"/>
          </p:cNvSpPr>
          <p:nvPr>
            <p:ph type="body" sz="quarter" idx="19"/>
          </p:nvPr>
        </p:nvSpPr>
        <p:spPr>
          <a:xfrm>
            <a:off x="720726" y="3429000"/>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AC67FA0E-EA85-0950-FCC7-3F6BF1A74144}"/>
              </a:ext>
            </a:extLst>
          </p:cNvPr>
          <p:cNvSpPr>
            <a:spLocks noGrp="1"/>
          </p:cNvSpPr>
          <p:nvPr>
            <p:ph type="body" sz="quarter" idx="20"/>
          </p:nvPr>
        </p:nvSpPr>
        <p:spPr>
          <a:xfrm>
            <a:off x="12739221" y="3429002"/>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0EE67605-D889-6D38-2F1B-DF58E809AC59}"/>
              </a:ext>
            </a:extLst>
          </p:cNvPr>
          <p:cNvSpPr>
            <a:spLocks noGrp="1"/>
          </p:cNvSpPr>
          <p:nvPr>
            <p:ph type="body" sz="quarter" idx="21"/>
          </p:nvPr>
        </p:nvSpPr>
        <p:spPr>
          <a:xfrm>
            <a:off x="18859501" y="3429002"/>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4588221"/>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5200"/>
            <a:ext cx="4949824" cy="15255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576072"/>
            <a:ext cx="4956175" cy="1525588"/>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5980" indent="-255980">
              <a:lnSpc>
                <a:spcPct val="100000"/>
              </a:lnSpc>
              <a:spcBef>
                <a:spcPts val="0"/>
              </a:spcBef>
              <a:defRPr sz="4400" b="0" i="0">
                <a:solidFill>
                  <a:schemeClr val="tx1"/>
                </a:solidFill>
                <a:latin typeface="IBM Plex Sans Light" panose="020B0403050203000203" pitchFamily="34" charset="0"/>
              </a:defRPr>
            </a:lvl2pPr>
            <a:lvl3pPr marL="511962" indent="-255980">
              <a:lnSpc>
                <a:spcPct val="100000"/>
              </a:lnSpc>
              <a:spcBef>
                <a:spcPts val="0"/>
              </a:spcBef>
              <a:defRPr sz="4400" b="0" i="0">
                <a:solidFill>
                  <a:schemeClr val="tx1"/>
                </a:solidFill>
                <a:latin typeface="IBM Plex Sans Light" panose="020B0403050203000203" pitchFamily="34" charset="0"/>
              </a:defRPr>
            </a:lvl3pPr>
            <a:lvl4pPr marL="767942" indent="-255980">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1" cy="1525588"/>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5980" indent="-255980">
              <a:lnSpc>
                <a:spcPct val="100000"/>
              </a:lnSpc>
              <a:spcBef>
                <a:spcPts val="0"/>
              </a:spcBef>
              <a:defRPr sz="4400" b="0" i="0">
                <a:solidFill>
                  <a:schemeClr val="tx1"/>
                </a:solidFill>
                <a:latin typeface="IBM Plex Sans Light" panose="020B0403050203000203" pitchFamily="34" charset="0"/>
              </a:defRPr>
            </a:lvl2pPr>
            <a:lvl3pPr marL="511962" indent="-255980">
              <a:lnSpc>
                <a:spcPct val="100000"/>
              </a:lnSpc>
              <a:spcBef>
                <a:spcPts val="0"/>
              </a:spcBef>
              <a:defRPr sz="4400" b="0" i="0">
                <a:solidFill>
                  <a:schemeClr val="tx1"/>
                </a:solidFill>
                <a:latin typeface="IBM Plex Sans Light" panose="020B0403050203000203" pitchFamily="34" charset="0"/>
              </a:defRPr>
            </a:lvl3pPr>
            <a:lvl4pPr marL="767942" indent="-255980">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1525588"/>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5980" indent="-255980">
              <a:lnSpc>
                <a:spcPct val="100000"/>
              </a:lnSpc>
              <a:spcBef>
                <a:spcPts val="0"/>
              </a:spcBef>
              <a:defRPr sz="4400" b="0" i="0">
                <a:solidFill>
                  <a:schemeClr val="tx1"/>
                </a:solidFill>
                <a:latin typeface="IBM Plex Sans Light" panose="020B0403050203000203" pitchFamily="34" charset="0"/>
              </a:defRPr>
            </a:lvl2pPr>
            <a:lvl3pPr marL="511962" indent="-255980">
              <a:lnSpc>
                <a:spcPct val="100000"/>
              </a:lnSpc>
              <a:spcBef>
                <a:spcPts val="0"/>
              </a:spcBef>
              <a:defRPr sz="4400" b="0" i="0">
                <a:solidFill>
                  <a:schemeClr val="tx1"/>
                </a:solidFill>
                <a:latin typeface="IBM Plex Sans Light" panose="020B0403050203000203" pitchFamily="34" charset="0"/>
              </a:defRPr>
            </a:lvl3pPr>
            <a:lvl4pPr marL="767942" indent="-255980">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
        <p:nvSpPr>
          <p:cNvPr id="16" name="Text Placeholder 6">
            <a:extLst>
              <a:ext uri="{FF2B5EF4-FFF2-40B4-BE49-F238E27FC236}">
                <a16:creationId xmlns:a16="http://schemas.microsoft.com/office/drawing/2014/main" id="{F4F49B39-EB32-770F-5644-D3D938710775}"/>
              </a:ext>
            </a:extLst>
          </p:cNvPr>
          <p:cNvSpPr>
            <a:spLocks noGrp="1"/>
          </p:cNvSpPr>
          <p:nvPr>
            <p:ph type="body" sz="quarter" idx="10"/>
          </p:nvPr>
        </p:nvSpPr>
        <p:spPr>
          <a:xfrm>
            <a:off x="6667500" y="3429000"/>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5D25B5E4-5513-DB6F-04BF-4A2A85E85763}"/>
              </a:ext>
            </a:extLst>
          </p:cNvPr>
          <p:cNvSpPr>
            <a:spLocks noGrp="1"/>
          </p:cNvSpPr>
          <p:nvPr>
            <p:ph type="body" sz="quarter" idx="20"/>
          </p:nvPr>
        </p:nvSpPr>
        <p:spPr>
          <a:xfrm>
            <a:off x="12739221" y="3429002"/>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EC86775E-92B8-3897-2210-2993F34BA628}"/>
              </a:ext>
            </a:extLst>
          </p:cNvPr>
          <p:cNvSpPr>
            <a:spLocks noGrp="1"/>
          </p:cNvSpPr>
          <p:nvPr>
            <p:ph type="body" sz="quarter" idx="21"/>
          </p:nvPr>
        </p:nvSpPr>
        <p:spPr>
          <a:xfrm>
            <a:off x="18859501" y="3429002"/>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85327526"/>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3" y="385200"/>
            <a:ext cx="4949824" cy="2097088"/>
          </a:xfrm>
        </p:spPr>
        <p:txBody>
          <a:bodyPr/>
          <a:lstStyle>
            <a:lvl1pPr>
              <a:lnSpc>
                <a:spcPct val="100000"/>
              </a:lnSpc>
              <a:defRPr sz="28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4" y="3429000"/>
            <a:ext cx="4956175" cy="4000500"/>
          </a:xfrm>
          <a:prstGeom prst="rect">
            <a:avLst/>
          </a:prstGeom>
        </p:spPr>
        <p:txBody>
          <a:bodyPr/>
          <a:lstStyle>
            <a:lvl1pPr>
              <a:lnSpc>
                <a:spcPct val="100000"/>
              </a:lnSpc>
              <a:spcBef>
                <a:spcPts val="0"/>
              </a:spcBef>
              <a:defRPr sz="6398" b="0" i="0">
                <a:solidFill>
                  <a:schemeClr val="tx1"/>
                </a:solidFill>
                <a:latin typeface="IBM Plex Sans Light" panose="020B0403050203000203" pitchFamily="34" charset="0"/>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1"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5"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1"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3" name="Text Placeholder 6">
            <a:extLst>
              <a:ext uri="{FF2B5EF4-FFF2-40B4-BE49-F238E27FC236}">
                <a16:creationId xmlns:a16="http://schemas.microsoft.com/office/drawing/2014/main" id="{DCEA9C7F-1CB2-B0B0-AE4C-171B0AFC6E26}"/>
              </a:ext>
            </a:extLst>
          </p:cNvPr>
          <p:cNvSpPr>
            <a:spLocks noGrp="1"/>
          </p:cNvSpPr>
          <p:nvPr>
            <p:ph type="body" sz="quarter" idx="10"/>
          </p:nvPr>
        </p:nvSpPr>
        <p:spPr>
          <a:xfrm>
            <a:off x="6667500" y="3429000"/>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2F4D72D8-0638-1E42-6480-21D9CF7A440E}"/>
              </a:ext>
            </a:extLst>
          </p:cNvPr>
          <p:cNvSpPr>
            <a:spLocks noGrp="1"/>
          </p:cNvSpPr>
          <p:nvPr>
            <p:ph type="body" sz="quarter" idx="20"/>
          </p:nvPr>
        </p:nvSpPr>
        <p:spPr>
          <a:xfrm>
            <a:off x="12739221" y="3429002"/>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D6DDCC2C-4DA8-F28F-9BBF-ACD120C05B48}"/>
              </a:ext>
            </a:extLst>
          </p:cNvPr>
          <p:cNvSpPr>
            <a:spLocks noGrp="1"/>
          </p:cNvSpPr>
          <p:nvPr>
            <p:ph type="body" sz="quarter" idx="21"/>
          </p:nvPr>
        </p:nvSpPr>
        <p:spPr>
          <a:xfrm>
            <a:off x="18859501" y="3429002"/>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01705511"/>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4048"/>
            <a:ext cx="4949824" cy="1141412"/>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7" y="384048"/>
            <a:ext cx="4956175" cy="1141412"/>
          </a:xfrm>
          <a:prstGeom prst="rect">
            <a:avLst/>
          </a:prstGeom>
        </p:spPr>
        <p:txBody>
          <a:bodyPr/>
          <a:lstStyle>
            <a:lvl1pPr>
              <a:lnSpc>
                <a:spcPct val="100000"/>
              </a:lnSpc>
              <a:spcBef>
                <a:spcPts val="0"/>
              </a:spcBef>
              <a:defRPr sz="6398" b="0" i="0">
                <a:solidFill>
                  <a:schemeClr val="tx2"/>
                </a:solidFill>
                <a:latin typeface="IBM Plex Sans Light" panose="020B0403050203000203" pitchFamily="34" charset="0"/>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2" name="Text Placeholder 6">
            <a:extLst>
              <a:ext uri="{FF2B5EF4-FFF2-40B4-BE49-F238E27FC236}">
                <a16:creationId xmlns:a16="http://schemas.microsoft.com/office/drawing/2014/main" id="{AD98038E-FA9A-2E7F-DE4F-45D37F116DFD}"/>
              </a:ext>
            </a:extLst>
          </p:cNvPr>
          <p:cNvSpPr>
            <a:spLocks noGrp="1"/>
          </p:cNvSpPr>
          <p:nvPr>
            <p:ph type="body" sz="quarter" idx="10"/>
          </p:nvPr>
        </p:nvSpPr>
        <p:spPr>
          <a:xfrm>
            <a:off x="6667500" y="3429000"/>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6">
            <a:extLst>
              <a:ext uri="{FF2B5EF4-FFF2-40B4-BE49-F238E27FC236}">
                <a16:creationId xmlns:a16="http://schemas.microsoft.com/office/drawing/2014/main" id="{2B3FDBEC-0A0D-82A4-F347-00CE8AD711B9}"/>
              </a:ext>
            </a:extLst>
          </p:cNvPr>
          <p:cNvSpPr>
            <a:spLocks noGrp="1"/>
          </p:cNvSpPr>
          <p:nvPr>
            <p:ph type="body" sz="quarter" idx="21"/>
          </p:nvPr>
        </p:nvSpPr>
        <p:spPr>
          <a:xfrm>
            <a:off x="12739220" y="3429000"/>
            <a:ext cx="1018384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8858666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066270910"/>
      </p:ext>
    </p:extLst>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3" y="385200"/>
            <a:ext cx="7424927" cy="19065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5377FA90-E771-AC82-090E-6FBBAE2633AB}"/>
              </a:ext>
            </a:extLst>
          </p:cNvPr>
          <p:cNvSpPr>
            <a:spLocks noGrp="1"/>
          </p:cNvSpPr>
          <p:nvPr>
            <p:ph type="body" sz="quarter" idx="20"/>
          </p:nvPr>
        </p:nvSpPr>
        <p:spPr>
          <a:xfrm>
            <a:off x="12739220" y="3429000"/>
            <a:ext cx="1018384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3C39AE1-8603-84DA-CC2F-0C36A1C9D153}"/>
              </a:ext>
            </a:extLst>
          </p:cNvPr>
          <p:cNvSpPr>
            <a:spLocks noGrp="1"/>
          </p:cNvSpPr>
          <p:nvPr>
            <p:ph type="body" sz="quarter" idx="21"/>
          </p:nvPr>
        </p:nvSpPr>
        <p:spPr>
          <a:xfrm>
            <a:off x="576073" y="3429000"/>
            <a:ext cx="1018384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09545128"/>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4" y="384048"/>
            <a:ext cx="11045824" cy="4573588"/>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A3A4153E-E96A-682A-6ADB-86D8329C1B21}"/>
              </a:ext>
            </a:extLst>
          </p:cNvPr>
          <p:cNvSpPr>
            <a:spLocks noGrp="1"/>
          </p:cNvSpPr>
          <p:nvPr>
            <p:ph type="body" sz="quarter" idx="10"/>
          </p:nvPr>
        </p:nvSpPr>
        <p:spPr>
          <a:xfrm>
            <a:off x="12775461" y="384044"/>
            <a:ext cx="4963922" cy="11431588"/>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AA778F7-DDE5-2F6E-F5FA-F5B0F120E06A}"/>
              </a:ext>
            </a:extLst>
          </p:cNvPr>
          <p:cNvSpPr>
            <a:spLocks noGrp="1"/>
          </p:cNvSpPr>
          <p:nvPr>
            <p:ph type="body" sz="quarter" idx="20"/>
          </p:nvPr>
        </p:nvSpPr>
        <p:spPr>
          <a:xfrm>
            <a:off x="18847182" y="384047"/>
            <a:ext cx="4963922" cy="1143158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54900490"/>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1" y="385200"/>
            <a:ext cx="4953001" cy="4573588"/>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6" name="Text Placeholder 6">
            <a:extLst>
              <a:ext uri="{FF2B5EF4-FFF2-40B4-BE49-F238E27FC236}">
                <a16:creationId xmlns:a16="http://schemas.microsoft.com/office/drawing/2014/main" id="{138C4317-85BF-2C36-29AD-9974CF6DE93C}"/>
              </a:ext>
            </a:extLst>
          </p:cNvPr>
          <p:cNvSpPr>
            <a:spLocks noGrp="1"/>
          </p:cNvSpPr>
          <p:nvPr>
            <p:ph type="body" sz="quarter" idx="10"/>
          </p:nvPr>
        </p:nvSpPr>
        <p:spPr>
          <a:xfrm>
            <a:off x="12775461" y="384044"/>
            <a:ext cx="4963922" cy="11431588"/>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1D0A98E-CDEF-685C-25C7-E4EA3AFDCDFD}"/>
              </a:ext>
            </a:extLst>
          </p:cNvPr>
          <p:cNvSpPr>
            <a:spLocks noGrp="1"/>
          </p:cNvSpPr>
          <p:nvPr>
            <p:ph type="body" sz="quarter" idx="20"/>
          </p:nvPr>
        </p:nvSpPr>
        <p:spPr>
          <a:xfrm>
            <a:off x="18847182" y="384047"/>
            <a:ext cx="4963922" cy="1143158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24102855"/>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4" y="384048"/>
            <a:ext cx="11039475" cy="4573588"/>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1" name="Text Placeholder 6">
            <a:extLst>
              <a:ext uri="{FF2B5EF4-FFF2-40B4-BE49-F238E27FC236}">
                <a16:creationId xmlns:a16="http://schemas.microsoft.com/office/drawing/2014/main" id="{4401EF50-EF95-0C87-38FD-2E0B9FD3E33F}"/>
              </a:ext>
            </a:extLst>
          </p:cNvPr>
          <p:cNvSpPr>
            <a:spLocks noGrp="1"/>
          </p:cNvSpPr>
          <p:nvPr>
            <p:ph type="body" sz="quarter" idx="10"/>
          </p:nvPr>
        </p:nvSpPr>
        <p:spPr>
          <a:xfrm>
            <a:off x="12787781" y="3429000"/>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A7715D83-2EB0-631E-31DF-DAE49EE10509}"/>
              </a:ext>
            </a:extLst>
          </p:cNvPr>
          <p:cNvSpPr>
            <a:spLocks noGrp="1"/>
          </p:cNvSpPr>
          <p:nvPr>
            <p:ph type="body" sz="quarter" idx="21"/>
          </p:nvPr>
        </p:nvSpPr>
        <p:spPr>
          <a:xfrm>
            <a:off x="18859501" y="3429003"/>
            <a:ext cx="4963922" cy="8572498"/>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72EE4CB5-8991-123D-EBF8-1ED34CC50FE6}"/>
              </a:ext>
            </a:extLst>
          </p:cNvPr>
          <p:cNvSpPr>
            <a:spLocks noGrp="1"/>
          </p:cNvSpPr>
          <p:nvPr>
            <p:ph type="body" sz="quarter" idx="22"/>
          </p:nvPr>
        </p:nvSpPr>
        <p:spPr>
          <a:xfrm>
            <a:off x="12787781" y="384048"/>
            <a:ext cx="4963922" cy="1525588"/>
          </a:xfrm>
          <a:prstGeom prst="rect">
            <a:avLst/>
          </a:prstGeom>
        </p:spPr>
        <p:txBody>
          <a:bodyPr/>
          <a:lstStyle>
            <a:lvl1pPr defTabSz="1161056">
              <a:lnSpc>
                <a:spcPct val="100000"/>
              </a:lnSpc>
              <a:spcBef>
                <a:spcPts val="0"/>
              </a:spcBef>
              <a:defRPr sz="4400" b="0" i="0">
                <a:solidFill>
                  <a:schemeClr val="tx1"/>
                </a:solidFill>
                <a:latin typeface="IBM Plex Sans Light" panose="020B0403050203000203" pitchFamily="34" charset="0"/>
              </a:defRPr>
            </a:lvl1pPr>
            <a:lvl2pPr defTabSz="1161056">
              <a:lnSpc>
                <a:spcPct val="100000"/>
              </a:lnSpc>
              <a:spcBef>
                <a:spcPts val="0"/>
              </a:spcBef>
              <a:defRPr sz="4400" b="0" i="0">
                <a:solidFill>
                  <a:schemeClr val="tx1"/>
                </a:solidFill>
                <a:latin typeface="IBM Plex Sans Light" panose="020B0403050203000203" pitchFamily="34" charset="0"/>
              </a:defRPr>
            </a:lvl2pPr>
            <a:lvl3pPr defTabSz="1161056">
              <a:lnSpc>
                <a:spcPct val="100000"/>
              </a:lnSpc>
              <a:spcBef>
                <a:spcPts val="0"/>
              </a:spcBef>
              <a:defRPr sz="4400" b="0" i="0">
                <a:solidFill>
                  <a:schemeClr val="tx1"/>
                </a:solidFill>
                <a:latin typeface="IBM Plex Sans Light" panose="020B0403050203000203" pitchFamily="34" charset="0"/>
              </a:defRPr>
            </a:lvl3pPr>
            <a:lvl4pPr defTabSz="1161056">
              <a:lnSpc>
                <a:spcPct val="100000"/>
              </a:lnSpc>
              <a:spcBef>
                <a:spcPts val="0"/>
              </a:spcBef>
              <a:defRPr sz="44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4ACB30C-F320-75FA-F4BC-8A4103FF2F36}"/>
              </a:ext>
            </a:extLst>
          </p:cNvPr>
          <p:cNvSpPr>
            <a:spLocks noGrp="1"/>
          </p:cNvSpPr>
          <p:nvPr>
            <p:ph type="body" sz="quarter" idx="23"/>
          </p:nvPr>
        </p:nvSpPr>
        <p:spPr>
          <a:xfrm>
            <a:off x="18847182" y="384048"/>
            <a:ext cx="4963922" cy="1525588"/>
          </a:xfrm>
          <a:prstGeom prst="rect">
            <a:avLst/>
          </a:prstGeom>
        </p:spPr>
        <p:txBody>
          <a:bodyPr/>
          <a:lstStyle>
            <a:lvl1pPr defTabSz="1161056">
              <a:lnSpc>
                <a:spcPct val="100000"/>
              </a:lnSpc>
              <a:spcBef>
                <a:spcPts val="0"/>
              </a:spcBef>
              <a:defRPr sz="4400" b="0" i="0">
                <a:solidFill>
                  <a:schemeClr val="tx1"/>
                </a:solidFill>
                <a:latin typeface="IBM Plex Sans Light" panose="020B0403050203000203" pitchFamily="34" charset="0"/>
              </a:defRPr>
            </a:lvl1pPr>
            <a:lvl2pPr defTabSz="1161056">
              <a:lnSpc>
                <a:spcPct val="100000"/>
              </a:lnSpc>
              <a:spcBef>
                <a:spcPts val="0"/>
              </a:spcBef>
              <a:defRPr sz="4400" b="0" i="0">
                <a:solidFill>
                  <a:schemeClr val="tx1"/>
                </a:solidFill>
                <a:latin typeface="IBM Plex Sans Light" panose="020B0403050203000203" pitchFamily="34" charset="0"/>
              </a:defRPr>
            </a:lvl2pPr>
            <a:lvl3pPr defTabSz="1161056">
              <a:lnSpc>
                <a:spcPct val="100000"/>
              </a:lnSpc>
              <a:spcBef>
                <a:spcPts val="0"/>
              </a:spcBef>
              <a:defRPr sz="4400" b="0" i="0">
                <a:solidFill>
                  <a:schemeClr val="tx1"/>
                </a:solidFill>
                <a:latin typeface="IBM Plex Sans Light" panose="020B0403050203000203" pitchFamily="34" charset="0"/>
              </a:defRPr>
            </a:lvl3pPr>
            <a:lvl4pPr defTabSz="1161056">
              <a:lnSpc>
                <a:spcPct val="100000"/>
              </a:lnSpc>
              <a:spcBef>
                <a:spcPts val="0"/>
              </a:spcBef>
              <a:defRPr sz="44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72317994"/>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5200"/>
            <a:ext cx="4949826" cy="4573588"/>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7" name="Text Placeholder 6">
            <a:extLst>
              <a:ext uri="{FF2B5EF4-FFF2-40B4-BE49-F238E27FC236}">
                <a16:creationId xmlns:a16="http://schemas.microsoft.com/office/drawing/2014/main" id="{C320D13A-B2E3-8109-F9A4-70AB45A14B5D}"/>
              </a:ext>
            </a:extLst>
          </p:cNvPr>
          <p:cNvSpPr>
            <a:spLocks noGrp="1"/>
          </p:cNvSpPr>
          <p:nvPr>
            <p:ph type="body" sz="quarter" idx="10"/>
          </p:nvPr>
        </p:nvSpPr>
        <p:spPr>
          <a:xfrm>
            <a:off x="12787781" y="3429000"/>
            <a:ext cx="4963922" cy="8572500"/>
          </a:xfrm>
          <a:prstGeom prst="rect">
            <a:avLst/>
          </a:prstGeom>
        </p:spPr>
        <p:txBody>
          <a:bodyPr/>
          <a:lstStyle>
            <a:lvl1pPr defTabSz="1161056">
              <a:lnSpc>
                <a:spcPct val="100000"/>
              </a:lnSpc>
              <a:spcBef>
                <a:spcPts val="0"/>
              </a:spcBef>
              <a:defRPr sz="2800" b="0" i="0">
                <a:solidFill>
                  <a:schemeClr val="tx1"/>
                </a:solidFill>
                <a:latin typeface="IBM Plex Sans Light" panose="020B0403050203000203" pitchFamily="34" charset="0"/>
              </a:defRPr>
            </a:lvl1pPr>
            <a:lvl2pPr defTabSz="1161056">
              <a:lnSpc>
                <a:spcPct val="100000"/>
              </a:lnSpc>
              <a:spcBef>
                <a:spcPts val="0"/>
              </a:spcBef>
              <a:defRPr sz="2800" b="0" i="0">
                <a:solidFill>
                  <a:schemeClr val="tx1"/>
                </a:solidFill>
                <a:latin typeface="IBM Plex Sans Light" panose="020B0403050203000203" pitchFamily="34" charset="0"/>
              </a:defRPr>
            </a:lvl2pPr>
            <a:lvl3pPr defTabSz="1161056">
              <a:lnSpc>
                <a:spcPct val="100000"/>
              </a:lnSpc>
              <a:spcBef>
                <a:spcPts val="0"/>
              </a:spcBef>
              <a:defRPr sz="2800" b="0" i="0">
                <a:solidFill>
                  <a:schemeClr val="tx1"/>
                </a:solidFill>
                <a:latin typeface="IBM Plex Sans Light" panose="020B0403050203000203" pitchFamily="34" charset="0"/>
              </a:defRPr>
            </a:lvl3pPr>
            <a:lvl4pPr defTabSz="1161056">
              <a:lnSpc>
                <a:spcPct val="100000"/>
              </a:lnSpc>
              <a:spcBef>
                <a:spcPts val="0"/>
              </a:spcBef>
              <a:defRPr sz="28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974BDB94-1ECF-14DA-1C2A-F289E665E08B}"/>
              </a:ext>
            </a:extLst>
          </p:cNvPr>
          <p:cNvSpPr>
            <a:spLocks noGrp="1"/>
          </p:cNvSpPr>
          <p:nvPr>
            <p:ph type="body" sz="quarter" idx="21"/>
          </p:nvPr>
        </p:nvSpPr>
        <p:spPr>
          <a:xfrm>
            <a:off x="18859501" y="3429003"/>
            <a:ext cx="4963922" cy="8572498"/>
          </a:xfrm>
          <a:prstGeom prst="rect">
            <a:avLst/>
          </a:prstGeom>
        </p:spPr>
        <p:txBody>
          <a:bodyPr/>
          <a:lstStyle>
            <a:lvl1pPr defTabSz="1161056">
              <a:lnSpc>
                <a:spcPct val="100000"/>
              </a:lnSpc>
              <a:spcBef>
                <a:spcPts val="0"/>
              </a:spcBef>
              <a:defRPr sz="2800" b="0" i="0">
                <a:solidFill>
                  <a:schemeClr val="tx1"/>
                </a:solidFill>
                <a:latin typeface="IBM Plex Sans Light" panose="020B0403050203000203" pitchFamily="34" charset="0"/>
              </a:defRPr>
            </a:lvl1pPr>
            <a:lvl2pPr defTabSz="1161056">
              <a:lnSpc>
                <a:spcPct val="100000"/>
              </a:lnSpc>
              <a:spcBef>
                <a:spcPts val="0"/>
              </a:spcBef>
              <a:defRPr sz="2800" b="0" i="0">
                <a:solidFill>
                  <a:schemeClr val="tx1"/>
                </a:solidFill>
                <a:latin typeface="IBM Plex Sans Light" panose="020B0403050203000203" pitchFamily="34" charset="0"/>
              </a:defRPr>
            </a:lvl2pPr>
            <a:lvl3pPr defTabSz="1161056">
              <a:lnSpc>
                <a:spcPct val="100000"/>
              </a:lnSpc>
              <a:spcBef>
                <a:spcPts val="0"/>
              </a:spcBef>
              <a:defRPr sz="2800" b="0" i="0">
                <a:solidFill>
                  <a:schemeClr val="tx1"/>
                </a:solidFill>
                <a:latin typeface="IBM Plex Sans Light" panose="020B0403050203000203" pitchFamily="34" charset="0"/>
              </a:defRPr>
            </a:lvl3pPr>
            <a:lvl4pPr defTabSz="1161056">
              <a:lnSpc>
                <a:spcPct val="100000"/>
              </a:lnSpc>
              <a:spcBef>
                <a:spcPts val="0"/>
              </a:spcBef>
              <a:defRPr sz="28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6">
            <a:extLst>
              <a:ext uri="{FF2B5EF4-FFF2-40B4-BE49-F238E27FC236}">
                <a16:creationId xmlns:a16="http://schemas.microsoft.com/office/drawing/2014/main" id="{D6E55AA2-DCD0-9227-A831-24FD27E4CB54}"/>
              </a:ext>
            </a:extLst>
          </p:cNvPr>
          <p:cNvSpPr>
            <a:spLocks noGrp="1"/>
          </p:cNvSpPr>
          <p:nvPr>
            <p:ph type="body" sz="quarter" idx="22"/>
          </p:nvPr>
        </p:nvSpPr>
        <p:spPr>
          <a:xfrm>
            <a:off x="12787781" y="384048"/>
            <a:ext cx="4963922" cy="1525588"/>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08FF2718-83A0-A416-2862-0D7439636230}"/>
              </a:ext>
            </a:extLst>
          </p:cNvPr>
          <p:cNvSpPr>
            <a:spLocks noGrp="1"/>
          </p:cNvSpPr>
          <p:nvPr>
            <p:ph type="body" sz="quarter" idx="23"/>
          </p:nvPr>
        </p:nvSpPr>
        <p:spPr>
          <a:xfrm>
            <a:off x="18847182" y="384048"/>
            <a:ext cx="4963922" cy="1525588"/>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78493769"/>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4049"/>
            <a:ext cx="4949824" cy="1141414"/>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3" y="384048"/>
            <a:ext cx="4956175" cy="1141412"/>
          </a:xfrm>
          <a:prstGeom prst="rect">
            <a:avLst/>
          </a:prstGeom>
        </p:spPr>
        <p:txBody>
          <a:bodyPr/>
          <a:lstStyle>
            <a:lvl1pPr>
              <a:lnSpc>
                <a:spcPct val="100000"/>
              </a:lnSpc>
              <a:spcBef>
                <a:spcPts val="0"/>
              </a:spcBef>
              <a:defRPr sz="6398" b="0" i="0">
                <a:solidFill>
                  <a:schemeClr val="tx2"/>
                </a:solidFill>
                <a:latin typeface="IBM Plex Sans Light" panose="020B0403050203000203" pitchFamily="34" charset="0"/>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1" y="576073"/>
            <a:ext cx="1216152" cy="121446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5"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3"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6" name="Text Placeholder 6">
            <a:extLst>
              <a:ext uri="{FF2B5EF4-FFF2-40B4-BE49-F238E27FC236}">
                <a16:creationId xmlns:a16="http://schemas.microsoft.com/office/drawing/2014/main" id="{C6703E2E-EBF0-C866-7278-E844AFCB3A5F}"/>
              </a:ext>
            </a:extLst>
          </p:cNvPr>
          <p:cNvSpPr>
            <a:spLocks noGrp="1"/>
          </p:cNvSpPr>
          <p:nvPr>
            <p:ph type="body" sz="quarter" idx="10"/>
          </p:nvPr>
        </p:nvSpPr>
        <p:spPr>
          <a:xfrm>
            <a:off x="6667500" y="3429000"/>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BD2030D9-4E2C-5A41-AC60-E9DAA791E354}"/>
              </a:ext>
            </a:extLst>
          </p:cNvPr>
          <p:cNvSpPr>
            <a:spLocks noGrp="1"/>
          </p:cNvSpPr>
          <p:nvPr>
            <p:ph type="body" sz="quarter" idx="20"/>
          </p:nvPr>
        </p:nvSpPr>
        <p:spPr>
          <a:xfrm>
            <a:off x="12739221" y="3429002"/>
            <a:ext cx="4963922" cy="8572500"/>
          </a:xfrm>
          <a:prstGeom prst="rect">
            <a:avLst/>
          </a:prstGeom>
        </p:spPr>
        <p:txBody>
          <a:bodyPr/>
          <a:lstStyle>
            <a:lvl1pPr defTabSz="1161056">
              <a:lnSpc>
                <a:spcPct val="100000"/>
              </a:lnSpc>
              <a:spcBef>
                <a:spcPts val="0"/>
              </a:spcBef>
              <a:defRPr sz="2800" b="0" i="0">
                <a:solidFill>
                  <a:schemeClr val="tx1"/>
                </a:solidFill>
                <a:latin typeface="IBM Plex Sans Light" panose="020B0403050203000203" pitchFamily="34" charset="0"/>
              </a:defRPr>
            </a:lvl1pPr>
            <a:lvl2pPr defTabSz="1161056">
              <a:lnSpc>
                <a:spcPct val="100000"/>
              </a:lnSpc>
              <a:spcBef>
                <a:spcPts val="0"/>
              </a:spcBef>
              <a:defRPr sz="2800" b="0" i="0">
                <a:solidFill>
                  <a:schemeClr val="tx1"/>
                </a:solidFill>
                <a:latin typeface="IBM Plex Sans Light" panose="020B0403050203000203" pitchFamily="34" charset="0"/>
              </a:defRPr>
            </a:lvl2pPr>
            <a:lvl3pPr defTabSz="1161056">
              <a:lnSpc>
                <a:spcPct val="100000"/>
              </a:lnSpc>
              <a:spcBef>
                <a:spcPts val="0"/>
              </a:spcBef>
              <a:defRPr sz="2800" b="0" i="0">
                <a:solidFill>
                  <a:schemeClr val="tx1"/>
                </a:solidFill>
                <a:latin typeface="IBM Plex Sans Light" panose="020B0403050203000203" pitchFamily="34" charset="0"/>
              </a:defRPr>
            </a:lvl3pPr>
            <a:lvl4pPr defTabSz="1161056">
              <a:lnSpc>
                <a:spcPct val="100000"/>
              </a:lnSpc>
              <a:spcBef>
                <a:spcPts val="0"/>
              </a:spcBef>
              <a:defRPr sz="28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2473B493-1BC7-D878-AEAA-C60A2D67B762}"/>
              </a:ext>
            </a:extLst>
          </p:cNvPr>
          <p:cNvSpPr>
            <a:spLocks noGrp="1"/>
          </p:cNvSpPr>
          <p:nvPr>
            <p:ph type="body" sz="quarter" idx="21"/>
          </p:nvPr>
        </p:nvSpPr>
        <p:spPr>
          <a:xfrm>
            <a:off x="18859501" y="3429002"/>
            <a:ext cx="4963922" cy="8572500"/>
          </a:xfrm>
          <a:prstGeom prst="rect">
            <a:avLst/>
          </a:prstGeom>
        </p:spPr>
        <p:txBody>
          <a:bodyPr/>
          <a:lstStyle>
            <a:lvl1pPr defTabSz="1161056">
              <a:lnSpc>
                <a:spcPct val="100000"/>
              </a:lnSpc>
              <a:spcBef>
                <a:spcPts val="0"/>
              </a:spcBef>
              <a:defRPr sz="2800" b="0" i="0">
                <a:solidFill>
                  <a:schemeClr val="tx1"/>
                </a:solidFill>
                <a:latin typeface="IBM Plex Sans Light" panose="020B0403050203000203" pitchFamily="34" charset="0"/>
              </a:defRPr>
            </a:lvl1pPr>
            <a:lvl2pPr defTabSz="1161056">
              <a:lnSpc>
                <a:spcPct val="100000"/>
              </a:lnSpc>
              <a:spcBef>
                <a:spcPts val="0"/>
              </a:spcBef>
              <a:defRPr sz="2800" b="0" i="0">
                <a:solidFill>
                  <a:schemeClr val="tx1"/>
                </a:solidFill>
                <a:latin typeface="IBM Plex Sans Light" panose="020B0403050203000203" pitchFamily="34" charset="0"/>
              </a:defRPr>
            </a:lvl2pPr>
            <a:lvl3pPr defTabSz="1161056">
              <a:lnSpc>
                <a:spcPct val="100000"/>
              </a:lnSpc>
              <a:spcBef>
                <a:spcPts val="0"/>
              </a:spcBef>
              <a:defRPr sz="2800" b="0" i="0">
                <a:solidFill>
                  <a:schemeClr val="tx1"/>
                </a:solidFill>
                <a:latin typeface="IBM Plex Sans Light" panose="020B0403050203000203" pitchFamily="34" charset="0"/>
              </a:defRPr>
            </a:lvl3pPr>
            <a:lvl4pPr defTabSz="1161056">
              <a:lnSpc>
                <a:spcPct val="100000"/>
              </a:lnSpc>
              <a:spcBef>
                <a:spcPts val="0"/>
              </a:spcBef>
              <a:defRPr sz="28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74267363"/>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1"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1" y="6477000"/>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1999"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0" name="Text Placeholder 6">
            <a:extLst>
              <a:ext uri="{FF2B5EF4-FFF2-40B4-BE49-F238E27FC236}">
                <a16:creationId xmlns:a16="http://schemas.microsoft.com/office/drawing/2014/main" id="{FE4E8AF0-4192-FB86-9702-8592B301CAB8}"/>
              </a:ext>
            </a:extLst>
          </p:cNvPr>
          <p:cNvSpPr>
            <a:spLocks noGrp="1"/>
          </p:cNvSpPr>
          <p:nvPr>
            <p:ph type="body" sz="quarter" idx="22"/>
          </p:nvPr>
        </p:nvSpPr>
        <p:spPr>
          <a:xfrm>
            <a:off x="560578" y="2456592"/>
            <a:ext cx="6670674" cy="3067904"/>
          </a:xfrm>
          <a:prstGeom prst="rect">
            <a:avLst/>
          </a:prstGeom>
        </p:spPr>
        <p:txBody>
          <a:bodyPr/>
          <a:lstStyle>
            <a:lvl1pPr defTabSz="1161056">
              <a:lnSpc>
                <a:spcPct val="100000"/>
              </a:lnSpc>
              <a:spcBef>
                <a:spcPts val="0"/>
              </a:spcBef>
              <a:defRPr sz="4400" b="0" i="0">
                <a:solidFill>
                  <a:schemeClr val="tx1"/>
                </a:solidFill>
                <a:latin typeface="IBM Plex Sans Light" panose="020B0403050203000203" pitchFamily="34" charset="0"/>
              </a:defRPr>
            </a:lvl1pPr>
            <a:lvl2pPr defTabSz="1161056">
              <a:lnSpc>
                <a:spcPct val="100000"/>
              </a:lnSpc>
              <a:spcBef>
                <a:spcPts val="0"/>
              </a:spcBef>
              <a:defRPr sz="4400" b="0" i="0">
                <a:solidFill>
                  <a:schemeClr val="tx1"/>
                </a:solidFill>
                <a:latin typeface="IBM Plex Sans Light" panose="020B0403050203000203" pitchFamily="34" charset="0"/>
              </a:defRPr>
            </a:lvl2pPr>
            <a:lvl3pPr defTabSz="1161056">
              <a:lnSpc>
                <a:spcPct val="100000"/>
              </a:lnSpc>
              <a:spcBef>
                <a:spcPts val="0"/>
              </a:spcBef>
              <a:defRPr sz="4400" b="0" i="0">
                <a:solidFill>
                  <a:schemeClr val="tx1"/>
                </a:solidFill>
                <a:latin typeface="IBM Plex Sans Light" panose="020B0403050203000203" pitchFamily="34" charset="0"/>
              </a:defRPr>
            </a:lvl3pPr>
            <a:lvl4pPr defTabSz="1161056">
              <a:lnSpc>
                <a:spcPct val="100000"/>
              </a:lnSpc>
              <a:spcBef>
                <a:spcPts val="0"/>
              </a:spcBef>
              <a:defRPr sz="44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B5744FFC-849B-8FBD-FF73-B21942BA087F}"/>
              </a:ext>
            </a:extLst>
          </p:cNvPr>
          <p:cNvSpPr>
            <a:spLocks noGrp="1"/>
          </p:cNvSpPr>
          <p:nvPr>
            <p:ph type="body" sz="quarter" idx="23"/>
          </p:nvPr>
        </p:nvSpPr>
        <p:spPr>
          <a:xfrm>
            <a:off x="12763503" y="2456593"/>
            <a:ext cx="6670674" cy="3067902"/>
          </a:xfrm>
          <a:prstGeom prst="rect">
            <a:avLst/>
          </a:prstGeom>
        </p:spPr>
        <p:txBody>
          <a:bodyPr/>
          <a:lstStyle>
            <a:lvl1pPr defTabSz="1161056">
              <a:lnSpc>
                <a:spcPct val="100000"/>
              </a:lnSpc>
              <a:spcBef>
                <a:spcPts val="0"/>
              </a:spcBef>
              <a:defRPr sz="4400" b="0" i="0">
                <a:solidFill>
                  <a:schemeClr val="tx1"/>
                </a:solidFill>
                <a:latin typeface="IBM Plex Sans Light" panose="020B0403050203000203" pitchFamily="34" charset="0"/>
              </a:defRPr>
            </a:lvl1pPr>
            <a:lvl2pPr defTabSz="1161056">
              <a:lnSpc>
                <a:spcPct val="100000"/>
              </a:lnSpc>
              <a:spcBef>
                <a:spcPts val="0"/>
              </a:spcBef>
              <a:defRPr sz="4400" b="0" i="0">
                <a:solidFill>
                  <a:schemeClr val="tx1"/>
                </a:solidFill>
                <a:latin typeface="IBM Plex Sans Light" panose="020B0403050203000203" pitchFamily="34" charset="0"/>
              </a:defRPr>
            </a:lvl2pPr>
            <a:lvl3pPr defTabSz="1161056">
              <a:lnSpc>
                <a:spcPct val="100000"/>
              </a:lnSpc>
              <a:spcBef>
                <a:spcPts val="0"/>
              </a:spcBef>
              <a:defRPr sz="4400" b="0" i="0">
                <a:solidFill>
                  <a:schemeClr val="tx1"/>
                </a:solidFill>
                <a:latin typeface="IBM Plex Sans Light" panose="020B0403050203000203" pitchFamily="34" charset="0"/>
              </a:defRPr>
            </a:lvl3pPr>
            <a:lvl4pPr defTabSz="1161056">
              <a:lnSpc>
                <a:spcPct val="100000"/>
              </a:lnSpc>
              <a:spcBef>
                <a:spcPts val="0"/>
              </a:spcBef>
              <a:defRPr sz="44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70A13E8E-060C-6E01-AB11-41A2190116B1}"/>
              </a:ext>
            </a:extLst>
          </p:cNvPr>
          <p:cNvSpPr>
            <a:spLocks noGrp="1"/>
          </p:cNvSpPr>
          <p:nvPr>
            <p:ph type="body" sz="quarter" idx="24"/>
          </p:nvPr>
        </p:nvSpPr>
        <p:spPr>
          <a:xfrm>
            <a:off x="576074" y="8362097"/>
            <a:ext cx="6670674" cy="3067898"/>
          </a:xfrm>
          <a:prstGeom prst="rect">
            <a:avLst/>
          </a:prstGeom>
        </p:spPr>
        <p:txBody>
          <a:bodyPr/>
          <a:lstStyle>
            <a:lvl1pPr defTabSz="1161056">
              <a:lnSpc>
                <a:spcPct val="100000"/>
              </a:lnSpc>
              <a:spcBef>
                <a:spcPts val="0"/>
              </a:spcBef>
              <a:defRPr sz="4400" b="0" i="0">
                <a:solidFill>
                  <a:schemeClr val="tx1"/>
                </a:solidFill>
                <a:latin typeface="IBM Plex Sans Light" panose="020B0403050203000203" pitchFamily="34" charset="0"/>
              </a:defRPr>
            </a:lvl1pPr>
            <a:lvl2pPr defTabSz="1161056">
              <a:lnSpc>
                <a:spcPct val="100000"/>
              </a:lnSpc>
              <a:spcBef>
                <a:spcPts val="0"/>
              </a:spcBef>
              <a:defRPr sz="4400" b="0" i="0">
                <a:solidFill>
                  <a:schemeClr val="tx1"/>
                </a:solidFill>
                <a:latin typeface="IBM Plex Sans Light" panose="020B0403050203000203" pitchFamily="34" charset="0"/>
              </a:defRPr>
            </a:lvl2pPr>
            <a:lvl3pPr defTabSz="1161056">
              <a:lnSpc>
                <a:spcPct val="100000"/>
              </a:lnSpc>
              <a:spcBef>
                <a:spcPts val="0"/>
              </a:spcBef>
              <a:defRPr sz="4400" b="0" i="0">
                <a:solidFill>
                  <a:schemeClr val="tx1"/>
                </a:solidFill>
                <a:latin typeface="IBM Plex Sans Light" panose="020B0403050203000203" pitchFamily="34" charset="0"/>
              </a:defRPr>
            </a:lvl3pPr>
            <a:lvl4pPr defTabSz="1161056">
              <a:lnSpc>
                <a:spcPct val="100000"/>
              </a:lnSpc>
              <a:spcBef>
                <a:spcPts val="0"/>
              </a:spcBef>
              <a:defRPr sz="44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3277838E-5792-202A-65F5-342AF0992EF8}"/>
              </a:ext>
            </a:extLst>
          </p:cNvPr>
          <p:cNvSpPr>
            <a:spLocks noGrp="1"/>
          </p:cNvSpPr>
          <p:nvPr>
            <p:ph type="body" sz="quarter" idx="25"/>
          </p:nvPr>
        </p:nvSpPr>
        <p:spPr>
          <a:xfrm>
            <a:off x="12778999" y="8362096"/>
            <a:ext cx="6670674" cy="3067892"/>
          </a:xfrm>
          <a:prstGeom prst="rect">
            <a:avLst/>
          </a:prstGeom>
        </p:spPr>
        <p:txBody>
          <a:bodyPr/>
          <a:lstStyle>
            <a:lvl1pPr defTabSz="1161056">
              <a:lnSpc>
                <a:spcPct val="100000"/>
              </a:lnSpc>
              <a:spcBef>
                <a:spcPts val="0"/>
              </a:spcBef>
              <a:defRPr sz="4400" b="0" i="0">
                <a:solidFill>
                  <a:schemeClr val="tx1"/>
                </a:solidFill>
                <a:latin typeface="IBM Plex Sans Light" panose="020B0403050203000203" pitchFamily="34" charset="0"/>
              </a:defRPr>
            </a:lvl1pPr>
            <a:lvl2pPr defTabSz="1161056">
              <a:lnSpc>
                <a:spcPct val="100000"/>
              </a:lnSpc>
              <a:spcBef>
                <a:spcPts val="0"/>
              </a:spcBef>
              <a:defRPr sz="4400" b="0" i="0">
                <a:solidFill>
                  <a:schemeClr val="tx1"/>
                </a:solidFill>
                <a:latin typeface="IBM Plex Sans Light" panose="020B0403050203000203" pitchFamily="34" charset="0"/>
              </a:defRPr>
            </a:lvl2pPr>
            <a:lvl3pPr defTabSz="1161056">
              <a:lnSpc>
                <a:spcPct val="100000"/>
              </a:lnSpc>
              <a:spcBef>
                <a:spcPts val="0"/>
              </a:spcBef>
              <a:defRPr sz="4400" b="0" i="0">
                <a:solidFill>
                  <a:schemeClr val="tx1"/>
                </a:solidFill>
                <a:latin typeface="IBM Plex Sans Light" panose="020B0403050203000203" pitchFamily="34" charset="0"/>
              </a:defRPr>
            </a:lvl3pPr>
            <a:lvl4pPr defTabSz="1161056">
              <a:lnSpc>
                <a:spcPct val="100000"/>
              </a:lnSpc>
              <a:spcBef>
                <a:spcPts val="0"/>
              </a:spcBef>
              <a:defRPr sz="44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29013734"/>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1" y="1682496"/>
            <a:ext cx="5715000" cy="2276856"/>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4" y="385200"/>
            <a:ext cx="4956175" cy="1141412"/>
          </a:xfrm>
          <a:prstGeom prst="rect">
            <a:avLst/>
          </a:prstGeom>
        </p:spPr>
        <p:txBody>
          <a:bodyPr/>
          <a:lstStyle>
            <a:lvl1pPr>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4FBB383F-F59D-AEC8-4D6C-AC28926B09FF}"/>
              </a:ext>
            </a:extLst>
          </p:cNvPr>
          <p:cNvSpPr>
            <a:spLocks noGrp="1"/>
          </p:cNvSpPr>
          <p:nvPr>
            <p:ph type="body" sz="quarter" idx="10"/>
          </p:nvPr>
        </p:nvSpPr>
        <p:spPr>
          <a:xfrm>
            <a:off x="12728029" y="576075"/>
            <a:ext cx="4963922" cy="514508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6053B001-EDB1-FA28-FFB0-F41FF2D33138}"/>
              </a:ext>
            </a:extLst>
          </p:cNvPr>
          <p:cNvSpPr>
            <a:spLocks noGrp="1"/>
          </p:cNvSpPr>
          <p:nvPr>
            <p:ph type="body" sz="quarter" idx="22"/>
          </p:nvPr>
        </p:nvSpPr>
        <p:spPr>
          <a:xfrm>
            <a:off x="18799750" y="576075"/>
            <a:ext cx="4963922" cy="514508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CD8F0E9F-03CA-D8CD-75A1-CB650A81E996}"/>
              </a:ext>
            </a:extLst>
          </p:cNvPr>
          <p:cNvSpPr>
            <a:spLocks noGrp="1"/>
          </p:cNvSpPr>
          <p:nvPr>
            <p:ph type="body" sz="quarter" idx="23"/>
          </p:nvPr>
        </p:nvSpPr>
        <p:spPr>
          <a:xfrm>
            <a:off x="12728029" y="6667500"/>
            <a:ext cx="4963922" cy="49530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F16D24DB-6F94-3A9D-70FD-B96C2E9E8DB4}"/>
              </a:ext>
            </a:extLst>
          </p:cNvPr>
          <p:cNvSpPr>
            <a:spLocks noGrp="1"/>
          </p:cNvSpPr>
          <p:nvPr>
            <p:ph type="body" sz="quarter" idx="24"/>
          </p:nvPr>
        </p:nvSpPr>
        <p:spPr>
          <a:xfrm>
            <a:off x="18799750" y="6667500"/>
            <a:ext cx="4963922" cy="49530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87655070"/>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1527048"/>
            <a:ext cx="11044240" cy="2276856"/>
          </a:xfrm>
        </p:spPr>
        <p:txBody>
          <a:bodyPr rIns="457200"/>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4" y="385200"/>
            <a:ext cx="4956175" cy="448056"/>
          </a:xfrm>
          <a:prstGeom prst="rect">
            <a:avLst/>
          </a:prstGeom>
        </p:spPr>
        <p:txBody>
          <a:bodyPr/>
          <a:lstStyle>
            <a:lvl1pPr>
              <a:lnSpc>
                <a:spcPct val="100000"/>
              </a:lnSpc>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4" name="Text Placeholder 6">
            <a:extLst>
              <a:ext uri="{FF2B5EF4-FFF2-40B4-BE49-F238E27FC236}">
                <a16:creationId xmlns:a16="http://schemas.microsoft.com/office/drawing/2014/main" id="{BEE7923F-2C08-E17F-72B0-F41C361C5372}"/>
              </a:ext>
            </a:extLst>
          </p:cNvPr>
          <p:cNvSpPr>
            <a:spLocks noGrp="1"/>
          </p:cNvSpPr>
          <p:nvPr>
            <p:ph type="body" sz="quarter" idx="10"/>
          </p:nvPr>
        </p:nvSpPr>
        <p:spPr>
          <a:xfrm>
            <a:off x="12728029" y="576075"/>
            <a:ext cx="4963922" cy="514508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4F52302E-5C35-DCB5-2D11-CC0BE75371AE}"/>
              </a:ext>
            </a:extLst>
          </p:cNvPr>
          <p:cNvSpPr>
            <a:spLocks noGrp="1"/>
          </p:cNvSpPr>
          <p:nvPr>
            <p:ph type="body" sz="quarter" idx="22"/>
          </p:nvPr>
        </p:nvSpPr>
        <p:spPr>
          <a:xfrm>
            <a:off x="18799750" y="576075"/>
            <a:ext cx="4963922" cy="514508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644BCD2A-7E42-10EE-E251-907F955BFCEB}"/>
              </a:ext>
            </a:extLst>
          </p:cNvPr>
          <p:cNvSpPr>
            <a:spLocks noGrp="1"/>
          </p:cNvSpPr>
          <p:nvPr>
            <p:ph type="body" sz="quarter" idx="23"/>
          </p:nvPr>
        </p:nvSpPr>
        <p:spPr>
          <a:xfrm>
            <a:off x="12728029" y="6667500"/>
            <a:ext cx="4963922" cy="49530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FEF5B836-0687-FE12-9EE1-7B2CB1124537}"/>
              </a:ext>
            </a:extLst>
          </p:cNvPr>
          <p:cNvSpPr>
            <a:spLocks noGrp="1"/>
          </p:cNvSpPr>
          <p:nvPr>
            <p:ph type="body" sz="quarter" idx="24"/>
          </p:nvPr>
        </p:nvSpPr>
        <p:spPr>
          <a:xfrm>
            <a:off x="18799750" y="6667500"/>
            <a:ext cx="4963922" cy="49530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5248268"/>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4" y="385200"/>
            <a:ext cx="4956175" cy="4573588"/>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7" name="Text Placeholder 6">
            <a:extLst>
              <a:ext uri="{FF2B5EF4-FFF2-40B4-BE49-F238E27FC236}">
                <a16:creationId xmlns:a16="http://schemas.microsoft.com/office/drawing/2014/main" id="{3E32141B-6D8C-ADDD-8D24-D2B360381383}"/>
              </a:ext>
            </a:extLst>
          </p:cNvPr>
          <p:cNvSpPr>
            <a:spLocks noGrp="1"/>
          </p:cNvSpPr>
          <p:nvPr>
            <p:ph type="body" sz="quarter" idx="23"/>
          </p:nvPr>
        </p:nvSpPr>
        <p:spPr>
          <a:xfrm>
            <a:off x="12728029" y="6656833"/>
            <a:ext cx="4963922" cy="533425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7DBD6A3D-FB96-6A97-1F58-F61F03D37691}"/>
              </a:ext>
            </a:extLst>
          </p:cNvPr>
          <p:cNvSpPr>
            <a:spLocks noGrp="1"/>
          </p:cNvSpPr>
          <p:nvPr>
            <p:ph type="body" sz="quarter" idx="24"/>
          </p:nvPr>
        </p:nvSpPr>
        <p:spPr>
          <a:xfrm>
            <a:off x="18799750" y="6656833"/>
            <a:ext cx="4963922" cy="533425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B54BA88F-5BD8-839D-33E8-DAC02350ACA1}"/>
              </a:ext>
            </a:extLst>
          </p:cNvPr>
          <p:cNvSpPr>
            <a:spLocks noGrp="1"/>
          </p:cNvSpPr>
          <p:nvPr>
            <p:ph type="body" sz="quarter" idx="25"/>
          </p:nvPr>
        </p:nvSpPr>
        <p:spPr>
          <a:xfrm>
            <a:off x="560577" y="6656833"/>
            <a:ext cx="4963922" cy="533425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BCA7C7E-4E8C-6B73-007A-21635527B083}"/>
              </a:ext>
            </a:extLst>
          </p:cNvPr>
          <p:cNvSpPr>
            <a:spLocks noGrp="1"/>
          </p:cNvSpPr>
          <p:nvPr>
            <p:ph type="body" sz="quarter" idx="26"/>
          </p:nvPr>
        </p:nvSpPr>
        <p:spPr>
          <a:xfrm>
            <a:off x="6632298" y="6656833"/>
            <a:ext cx="4963922" cy="533425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5601063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8" cy="45735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68325" y="12478477"/>
            <a:ext cx="11050588"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122DCEBD-8062-3355-4A71-D28385043E0C}"/>
              </a:ext>
            </a:extLst>
          </p:cNvPr>
          <p:cNvPicPr>
            <a:picLocks noChangeAspect="1"/>
          </p:cNvPicPr>
          <p:nvPr userDrawn="1"/>
        </p:nvPicPr>
        <p:blipFill>
          <a:blip r:embed="rId2"/>
          <a:stretch>
            <a:fillRect/>
          </a:stretch>
        </p:blipFill>
        <p:spPr>
          <a:xfrm>
            <a:off x="22286301" y="12536121"/>
            <a:ext cx="1638300" cy="609600"/>
          </a:xfrm>
          <a:prstGeom prst="rect">
            <a:avLst/>
          </a:prstGeom>
        </p:spPr>
      </p:pic>
    </p:spTree>
    <p:extLst>
      <p:ext uri="{BB962C8B-B14F-4D97-AF65-F5344CB8AC3E}">
        <p14:creationId xmlns:p14="http://schemas.microsoft.com/office/powerpoint/2010/main" val="817174950"/>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7694905"/>
      </p:ext>
    </p:extLst>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4" y="384048"/>
            <a:ext cx="11050589" cy="4573588"/>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34340CDF-396E-8FEA-9F33-A868AEB7DE6A}"/>
              </a:ext>
            </a:extLst>
          </p:cNvPr>
          <p:cNvSpPr>
            <a:spLocks noGrp="1"/>
          </p:cNvSpPr>
          <p:nvPr>
            <p:ph type="body" sz="quarter" idx="23"/>
          </p:nvPr>
        </p:nvSpPr>
        <p:spPr>
          <a:xfrm>
            <a:off x="12728029" y="6656833"/>
            <a:ext cx="4963922" cy="533425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F04B77E5-DBD6-E6DD-D620-C878361A7BB4}"/>
              </a:ext>
            </a:extLst>
          </p:cNvPr>
          <p:cNvSpPr>
            <a:spLocks noGrp="1"/>
          </p:cNvSpPr>
          <p:nvPr>
            <p:ph type="body" sz="quarter" idx="24"/>
          </p:nvPr>
        </p:nvSpPr>
        <p:spPr>
          <a:xfrm>
            <a:off x="18799750" y="6656833"/>
            <a:ext cx="4963922" cy="533425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AC83D79D-159D-684B-A0A2-E6DD61C3A503}"/>
              </a:ext>
            </a:extLst>
          </p:cNvPr>
          <p:cNvSpPr>
            <a:spLocks noGrp="1"/>
          </p:cNvSpPr>
          <p:nvPr>
            <p:ph type="body" sz="quarter" idx="25"/>
          </p:nvPr>
        </p:nvSpPr>
        <p:spPr>
          <a:xfrm>
            <a:off x="560577" y="6656833"/>
            <a:ext cx="4963922" cy="533425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550B9EEB-A8EA-2744-D650-EC7233DAFF4D}"/>
              </a:ext>
            </a:extLst>
          </p:cNvPr>
          <p:cNvSpPr>
            <a:spLocks noGrp="1"/>
          </p:cNvSpPr>
          <p:nvPr>
            <p:ph type="body" sz="quarter" idx="26"/>
          </p:nvPr>
        </p:nvSpPr>
        <p:spPr>
          <a:xfrm>
            <a:off x="6632298" y="6656833"/>
            <a:ext cx="4963922" cy="533425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65050800"/>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5200"/>
            <a:ext cx="4949824" cy="45735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9" name="Text Placeholder 6">
            <a:extLst>
              <a:ext uri="{FF2B5EF4-FFF2-40B4-BE49-F238E27FC236}">
                <a16:creationId xmlns:a16="http://schemas.microsoft.com/office/drawing/2014/main" id="{B74FE312-96C3-0801-8AFE-48C53A3855EF}"/>
              </a:ext>
            </a:extLst>
          </p:cNvPr>
          <p:cNvSpPr>
            <a:spLocks noGrp="1"/>
          </p:cNvSpPr>
          <p:nvPr>
            <p:ph type="body" sz="quarter" idx="10"/>
          </p:nvPr>
        </p:nvSpPr>
        <p:spPr>
          <a:xfrm>
            <a:off x="12728029" y="576075"/>
            <a:ext cx="4963922" cy="514508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BFE072FD-410A-B1CF-4BD5-EFE459133BB6}"/>
              </a:ext>
            </a:extLst>
          </p:cNvPr>
          <p:cNvSpPr>
            <a:spLocks noGrp="1"/>
          </p:cNvSpPr>
          <p:nvPr>
            <p:ph type="body" sz="quarter" idx="23"/>
          </p:nvPr>
        </p:nvSpPr>
        <p:spPr>
          <a:xfrm>
            <a:off x="18799750" y="576075"/>
            <a:ext cx="4963922" cy="514508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1C0822F6-B969-1E92-CC74-0CBB1126A9C8}"/>
              </a:ext>
            </a:extLst>
          </p:cNvPr>
          <p:cNvSpPr>
            <a:spLocks noGrp="1"/>
          </p:cNvSpPr>
          <p:nvPr>
            <p:ph type="body" sz="quarter" idx="24"/>
          </p:nvPr>
        </p:nvSpPr>
        <p:spPr>
          <a:xfrm>
            <a:off x="12728029" y="6667500"/>
            <a:ext cx="4963922" cy="49530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F9AB4B51-7CBC-4B83-F837-82517C33FEBA}"/>
              </a:ext>
            </a:extLst>
          </p:cNvPr>
          <p:cNvSpPr>
            <a:spLocks noGrp="1"/>
          </p:cNvSpPr>
          <p:nvPr>
            <p:ph type="body" sz="quarter" idx="25"/>
          </p:nvPr>
        </p:nvSpPr>
        <p:spPr>
          <a:xfrm>
            <a:off x="18799750" y="6667500"/>
            <a:ext cx="4963922" cy="49530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6">
            <a:extLst>
              <a:ext uri="{FF2B5EF4-FFF2-40B4-BE49-F238E27FC236}">
                <a16:creationId xmlns:a16="http://schemas.microsoft.com/office/drawing/2014/main" id="{4AB00072-45AF-510F-C146-BAC3B20406FD}"/>
              </a:ext>
            </a:extLst>
          </p:cNvPr>
          <p:cNvSpPr>
            <a:spLocks noGrp="1"/>
          </p:cNvSpPr>
          <p:nvPr>
            <p:ph type="body" sz="quarter" idx="26"/>
          </p:nvPr>
        </p:nvSpPr>
        <p:spPr>
          <a:xfrm>
            <a:off x="6665978" y="576072"/>
            <a:ext cx="4963922" cy="5145084"/>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C4503F3E-D426-7E9E-BDBD-CDA2B731934A}"/>
              </a:ext>
            </a:extLst>
          </p:cNvPr>
          <p:cNvSpPr>
            <a:spLocks noGrp="1"/>
          </p:cNvSpPr>
          <p:nvPr>
            <p:ph type="body" sz="quarter" idx="27"/>
          </p:nvPr>
        </p:nvSpPr>
        <p:spPr>
          <a:xfrm>
            <a:off x="6665978" y="6667499"/>
            <a:ext cx="4963922" cy="4952998"/>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7698521"/>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3" y="385200"/>
            <a:ext cx="4949824" cy="28590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3"/>
            <a:ext cx="402336" cy="403226"/>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2" y="576073"/>
            <a:ext cx="402336" cy="403226"/>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2" y="576073"/>
            <a:ext cx="402336" cy="403226"/>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6"/>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2" y="6694631"/>
            <a:ext cx="402336" cy="403226"/>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2" y="6694631"/>
            <a:ext cx="402336" cy="403226"/>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lvl1pPr>
              <a:defRPr b="0" i="0">
                <a:latin typeface="IBM Plex Sans Light" panose="020B0403050203000203" pitchFamily="34" charset="0"/>
              </a:defRPr>
            </a:lvl1pPr>
          </a:lstStyle>
          <a:p>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1" y="6096000"/>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0784E564-F094-C65E-4C30-6AD26FD6AE47}"/>
              </a:ext>
            </a:extLst>
          </p:cNvPr>
          <p:cNvSpPr>
            <a:spLocks noGrp="1"/>
          </p:cNvSpPr>
          <p:nvPr>
            <p:ph type="body" sz="quarter" idx="10"/>
          </p:nvPr>
        </p:nvSpPr>
        <p:spPr>
          <a:xfrm>
            <a:off x="12728029" y="1427411"/>
            <a:ext cx="4963922" cy="3716082"/>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5B384162-F420-216E-B250-BA49ED23AA36}"/>
              </a:ext>
            </a:extLst>
          </p:cNvPr>
          <p:cNvSpPr>
            <a:spLocks noGrp="1"/>
          </p:cNvSpPr>
          <p:nvPr>
            <p:ph type="body" sz="quarter" idx="24"/>
          </p:nvPr>
        </p:nvSpPr>
        <p:spPr>
          <a:xfrm>
            <a:off x="18799750" y="1427410"/>
            <a:ext cx="4963922" cy="371607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2D5D50EC-56AE-CB68-AF0D-967D997C2277}"/>
              </a:ext>
            </a:extLst>
          </p:cNvPr>
          <p:cNvSpPr>
            <a:spLocks noGrp="1"/>
          </p:cNvSpPr>
          <p:nvPr>
            <p:ph type="body" sz="quarter" idx="25"/>
          </p:nvPr>
        </p:nvSpPr>
        <p:spPr>
          <a:xfrm>
            <a:off x="12728029" y="7518836"/>
            <a:ext cx="4963922" cy="372065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95DF0382-EAC2-42E6-8F3C-D78D99701167}"/>
              </a:ext>
            </a:extLst>
          </p:cNvPr>
          <p:cNvSpPr>
            <a:spLocks noGrp="1"/>
          </p:cNvSpPr>
          <p:nvPr>
            <p:ph type="body" sz="quarter" idx="26"/>
          </p:nvPr>
        </p:nvSpPr>
        <p:spPr>
          <a:xfrm>
            <a:off x="18799750" y="7518836"/>
            <a:ext cx="4963922" cy="3720652"/>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DD63E7DA-FA91-79CE-F137-C4CFF4237814}"/>
              </a:ext>
            </a:extLst>
          </p:cNvPr>
          <p:cNvSpPr>
            <a:spLocks noGrp="1"/>
          </p:cNvSpPr>
          <p:nvPr>
            <p:ph type="body" sz="quarter" idx="27"/>
          </p:nvPr>
        </p:nvSpPr>
        <p:spPr>
          <a:xfrm>
            <a:off x="6665978" y="1427409"/>
            <a:ext cx="4963922" cy="3716082"/>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03E415E0-33AF-4F69-4718-A13AF38331B2}"/>
              </a:ext>
            </a:extLst>
          </p:cNvPr>
          <p:cNvSpPr>
            <a:spLocks noGrp="1"/>
          </p:cNvSpPr>
          <p:nvPr>
            <p:ph type="body" sz="quarter" idx="28"/>
          </p:nvPr>
        </p:nvSpPr>
        <p:spPr>
          <a:xfrm>
            <a:off x="6665978" y="7518835"/>
            <a:ext cx="4963922" cy="3720654"/>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45600563"/>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4" y="384049"/>
            <a:ext cx="11039475" cy="3413126"/>
          </a:xfrm>
        </p:spPr>
        <p:txBody>
          <a:bodyPr rIns="457200"/>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5" name="Text Placeholder 6">
            <a:extLst>
              <a:ext uri="{FF2B5EF4-FFF2-40B4-BE49-F238E27FC236}">
                <a16:creationId xmlns:a16="http://schemas.microsoft.com/office/drawing/2014/main" id="{22EB5F78-B3F7-EBA1-BE53-B96CA397D9E3}"/>
              </a:ext>
            </a:extLst>
          </p:cNvPr>
          <p:cNvSpPr>
            <a:spLocks noGrp="1"/>
          </p:cNvSpPr>
          <p:nvPr>
            <p:ph type="body" sz="quarter" idx="10"/>
          </p:nvPr>
        </p:nvSpPr>
        <p:spPr>
          <a:xfrm>
            <a:off x="12728029" y="576075"/>
            <a:ext cx="4963922" cy="514508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6">
            <a:extLst>
              <a:ext uri="{FF2B5EF4-FFF2-40B4-BE49-F238E27FC236}">
                <a16:creationId xmlns:a16="http://schemas.microsoft.com/office/drawing/2014/main" id="{BFFEAD4C-1129-22EA-9ED5-9BE409A0C748}"/>
              </a:ext>
            </a:extLst>
          </p:cNvPr>
          <p:cNvSpPr>
            <a:spLocks noGrp="1"/>
          </p:cNvSpPr>
          <p:nvPr>
            <p:ph type="body" sz="quarter" idx="23"/>
          </p:nvPr>
        </p:nvSpPr>
        <p:spPr>
          <a:xfrm>
            <a:off x="18799750" y="576075"/>
            <a:ext cx="4963922" cy="514508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Text Placeholder 6">
            <a:extLst>
              <a:ext uri="{FF2B5EF4-FFF2-40B4-BE49-F238E27FC236}">
                <a16:creationId xmlns:a16="http://schemas.microsoft.com/office/drawing/2014/main" id="{91719EAC-72ED-B4B5-CA48-EB23C5EB8B0A}"/>
              </a:ext>
            </a:extLst>
          </p:cNvPr>
          <p:cNvSpPr>
            <a:spLocks noGrp="1"/>
          </p:cNvSpPr>
          <p:nvPr>
            <p:ph type="body" sz="quarter" idx="24"/>
          </p:nvPr>
        </p:nvSpPr>
        <p:spPr>
          <a:xfrm>
            <a:off x="12728029" y="6667500"/>
            <a:ext cx="4963922" cy="49530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8" name="Text Placeholder 6">
            <a:extLst>
              <a:ext uri="{FF2B5EF4-FFF2-40B4-BE49-F238E27FC236}">
                <a16:creationId xmlns:a16="http://schemas.microsoft.com/office/drawing/2014/main" id="{28C9C88E-05A2-25E3-4571-C794E968D7FC}"/>
              </a:ext>
            </a:extLst>
          </p:cNvPr>
          <p:cNvSpPr>
            <a:spLocks noGrp="1"/>
          </p:cNvSpPr>
          <p:nvPr>
            <p:ph type="body" sz="quarter" idx="25"/>
          </p:nvPr>
        </p:nvSpPr>
        <p:spPr>
          <a:xfrm>
            <a:off x="18799750" y="6667500"/>
            <a:ext cx="4963922" cy="49530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Text Placeholder 6">
            <a:extLst>
              <a:ext uri="{FF2B5EF4-FFF2-40B4-BE49-F238E27FC236}">
                <a16:creationId xmlns:a16="http://schemas.microsoft.com/office/drawing/2014/main" id="{D76302BE-E896-F153-8F88-B63A433B5C29}"/>
              </a:ext>
            </a:extLst>
          </p:cNvPr>
          <p:cNvSpPr>
            <a:spLocks noGrp="1"/>
          </p:cNvSpPr>
          <p:nvPr>
            <p:ph type="body" sz="quarter" idx="26"/>
          </p:nvPr>
        </p:nvSpPr>
        <p:spPr>
          <a:xfrm>
            <a:off x="574677" y="6665977"/>
            <a:ext cx="4963922" cy="4954514"/>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Text Placeholder 6">
            <a:extLst>
              <a:ext uri="{FF2B5EF4-FFF2-40B4-BE49-F238E27FC236}">
                <a16:creationId xmlns:a16="http://schemas.microsoft.com/office/drawing/2014/main" id="{FF14BC99-A0C2-45B6-C1F6-84D3EACEDF48}"/>
              </a:ext>
            </a:extLst>
          </p:cNvPr>
          <p:cNvSpPr>
            <a:spLocks noGrp="1"/>
          </p:cNvSpPr>
          <p:nvPr>
            <p:ph type="body" sz="quarter" idx="27"/>
          </p:nvPr>
        </p:nvSpPr>
        <p:spPr>
          <a:xfrm>
            <a:off x="6665978" y="6667499"/>
            <a:ext cx="4963922" cy="4952998"/>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defTabSz="1161056">
              <a:lnSpc>
                <a:spcPct val="100000"/>
              </a:lnSpc>
              <a:spcBef>
                <a:spcPts val="0"/>
              </a:spcBef>
              <a:defRPr sz="3600" b="0" i="0">
                <a:solidFill>
                  <a:schemeClr val="tx1"/>
                </a:solidFill>
                <a:latin typeface="IBM Plex Sans Light" panose="020B0403050203000203" pitchFamily="34" charset="0"/>
              </a:defRPr>
            </a:lvl2pPr>
            <a:lvl3pPr defTabSz="1161056">
              <a:lnSpc>
                <a:spcPct val="100000"/>
              </a:lnSpc>
              <a:spcBef>
                <a:spcPts val="0"/>
              </a:spcBef>
              <a:defRPr sz="3600" b="0" i="0">
                <a:solidFill>
                  <a:schemeClr val="tx1"/>
                </a:solidFill>
                <a:latin typeface="IBM Plex Sans Light" panose="020B0403050203000203" pitchFamily="34" charset="0"/>
              </a:defRPr>
            </a:lvl3pPr>
            <a:lvl4pPr defTabSz="1161056">
              <a:lnSpc>
                <a:spcPct val="100000"/>
              </a:lnSpc>
              <a:spcBef>
                <a:spcPts val="0"/>
              </a:spcBef>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57038962"/>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3" y="385201"/>
            <a:ext cx="4949824" cy="3413126"/>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FBA90B24-A7AA-EE26-4DF0-B0850F874CC1}"/>
              </a:ext>
            </a:extLst>
          </p:cNvPr>
          <p:cNvSpPr>
            <a:spLocks noGrp="1"/>
          </p:cNvSpPr>
          <p:nvPr>
            <p:ph type="body" sz="quarter" idx="20"/>
          </p:nvPr>
        </p:nvSpPr>
        <p:spPr>
          <a:xfrm>
            <a:off x="552010" y="6665976"/>
            <a:ext cx="5026138" cy="495451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B293E5F0-8E0D-8611-485C-03E54EE01CAD}"/>
              </a:ext>
            </a:extLst>
          </p:cNvPr>
          <p:cNvSpPr>
            <a:spLocks noGrp="1"/>
          </p:cNvSpPr>
          <p:nvPr>
            <p:ph type="body" sz="quarter" idx="28"/>
          </p:nvPr>
        </p:nvSpPr>
        <p:spPr>
          <a:xfrm>
            <a:off x="6659393" y="6665977"/>
            <a:ext cx="5026138" cy="495451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7E5B5649-C746-EAC6-E506-88A5EE6297F2}"/>
              </a:ext>
            </a:extLst>
          </p:cNvPr>
          <p:cNvSpPr>
            <a:spLocks noGrp="1"/>
          </p:cNvSpPr>
          <p:nvPr>
            <p:ph type="body" sz="quarter" idx="29"/>
          </p:nvPr>
        </p:nvSpPr>
        <p:spPr>
          <a:xfrm>
            <a:off x="12725409" y="6701422"/>
            <a:ext cx="5026138" cy="491906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D1C336AE-32DC-6A3D-A0A5-FD3BEEE59FD9}"/>
              </a:ext>
            </a:extLst>
          </p:cNvPr>
          <p:cNvSpPr>
            <a:spLocks noGrp="1"/>
          </p:cNvSpPr>
          <p:nvPr>
            <p:ph type="body" sz="quarter" idx="30"/>
          </p:nvPr>
        </p:nvSpPr>
        <p:spPr>
          <a:xfrm>
            <a:off x="18791799" y="6665977"/>
            <a:ext cx="4978776" cy="4954498"/>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58F4A404-A74C-F889-564A-6677AB4E33D2}"/>
              </a:ext>
            </a:extLst>
          </p:cNvPr>
          <p:cNvSpPr>
            <a:spLocks noGrp="1"/>
          </p:cNvSpPr>
          <p:nvPr>
            <p:ph type="body" sz="quarter" idx="31"/>
          </p:nvPr>
        </p:nvSpPr>
        <p:spPr>
          <a:xfrm>
            <a:off x="18812221" y="576075"/>
            <a:ext cx="4978776" cy="514508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4D20BC60-A254-2972-5466-846B4E395A1C}"/>
              </a:ext>
            </a:extLst>
          </p:cNvPr>
          <p:cNvSpPr>
            <a:spLocks noGrp="1"/>
          </p:cNvSpPr>
          <p:nvPr>
            <p:ph type="body" sz="quarter" idx="32"/>
          </p:nvPr>
        </p:nvSpPr>
        <p:spPr>
          <a:xfrm>
            <a:off x="12692373" y="576074"/>
            <a:ext cx="4978776" cy="514508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40568746"/>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385200"/>
            <a:ext cx="4949824" cy="15255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lvl1pPr>
              <a:defRPr b="0" i="0">
                <a:latin typeface="IBM Plex Sans Light" panose="020B0403050203000203" pitchFamily="34" charset="0"/>
              </a:defRPr>
            </a:lvl1pPr>
          </a:lstStyle>
          <a:p>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1" y="569914"/>
            <a:ext cx="11049000" cy="12574588"/>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6" name="Text Placeholder 6">
            <a:extLst>
              <a:ext uri="{FF2B5EF4-FFF2-40B4-BE49-F238E27FC236}">
                <a16:creationId xmlns:a16="http://schemas.microsoft.com/office/drawing/2014/main" id="{F97050FE-79BA-7876-7C87-1EBC54ABDE3B}"/>
              </a:ext>
            </a:extLst>
          </p:cNvPr>
          <p:cNvSpPr>
            <a:spLocks noGrp="1"/>
          </p:cNvSpPr>
          <p:nvPr>
            <p:ph type="body" sz="quarter" idx="21"/>
          </p:nvPr>
        </p:nvSpPr>
        <p:spPr>
          <a:xfrm>
            <a:off x="552011" y="3429000"/>
            <a:ext cx="4972489"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0F1D7D74-3344-9F6B-7157-4A7E1AB48342}"/>
              </a:ext>
            </a:extLst>
          </p:cNvPr>
          <p:cNvSpPr>
            <a:spLocks noGrp="1"/>
          </p:cNvSpPr>
          <p:nvPr>
            <p:ph type="body" sz="quarter" idx="22"/>
          </p:nvPr>
        </p:nvSpPr>
        <p:spPr>
          <a:xfrm>
            <a:off x="6669089" y="3429000"/>
            <a:ext cx="4972489"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53192709"/>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385200"/>
            <a:ext cx="4949824" cy="15255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7" y="12904629"/>
            <a:ext cx="267703" cy="246222"/>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1" y="0"/>
            <a:ext cx="18291175" cy="137160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7" name="Text Placeholder 6">
            <a:extLst>
              <a:ext uri="{FF2B5EF4-FFF2-40B4-BE49-F238E27FC236}">
                <a16:creationId xmlns:a16="http://schemas.microsoft.com/office/drawing/2014/main" id="{C7581521-9341-A586-10B8-D3CD3EBBADFC}"/>
              </a:ext>
            </a:extLst>
          </p:cNvPr>
          <p:cNvSpPr>
            <a:spLocks noGrp="1"/>
          </p:cNvSpPr>
          <p:nvPr>
            <p:ph type="body" sz="quarter" idx="20"/>
          </p:nvPr>
        </p:nvSpPr>
        <p:spPr>
          <a:xfrm>
            <a:off x="552011" y="3429000"/>
            <a:ext cx="4972489"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52427185"/>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385200"/>
            <a:ext cx="4949824" cy="15255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7" y="12904629"/>
            <a:ext cx="267703" cy="246222"/>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1" y="565153"/>
            <a:ext cx="17151351" cy="1257935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5" name="Text Placeholder 6">
            <a:extLst>
              <a:ext uri="{FF2B5EF4-FFF2-40B4-BE49-F238E27FC236}">
                <a16:creationId xmlns:a16="http://schemas.microsoft.com/office/drawing/2014/main" id="{4D171C2C-D5EE-B66A-FC5F-45245937D132}"/>
              </a:ext>
            </a:extLst>
          </p:cNvPr>
          <p:cNvSpPr>
            <a:spLocks noGrp="1"/>
          </p:cNvSpPr>
          <p:nvPr>
            <p:ph type="body" sz="quarter" idx="19"/>
          </p:nvPr>
        </p:nvSpPr>
        <p:spPr>
          <a:xfrm>
            <a:off x="563069" y="3429000"/>
            <a:ext cx="4963922" cy="8572500"/>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2408256"/>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43161" y="12904629"/>
            <a:ext cx="269339" cy="246222"/>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24387175" cy="13716000"/>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807496366"/>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43161" y="12904629"/>
            <a:ext cx="269339" cy="246222"/>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6" y="569914"/>
            <a:ext cx="23244174" cy="12580936"/>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51435955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68325"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0"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68325"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0"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SKO1 / Copyright © 2024 IBM</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68325" y="2667000"/>
            <a:ext cx="2473325" cy="2476500"/>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0"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5"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5"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5"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36719277"/>
      </p:ext>
    </p:extLst>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4" y="6117122"/>
            <a:ext cx="2473324" cy="2476500"/>
          </a:xfrm>
          <a:prstGeom prst="rect">
            <a:avLst/>
          </a:prstGeo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4" y="9525000"/>
            <a:ext cx="2473324" cy="2476500"/>
          </a:xfrm>
          <a:prstGeom prst="rect">
            <a:avLst/>
          </a:prstGeo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4" y="2618874"/>
            <a:ext cx="2473324"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2" y="6121400"/>
            <a:ext cx="2473324" cy="2476500"/>
          </a:xfrm>
          <a:prstGeom prst="rect">
            <a:avLst/>
          </a:prstGeo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2" y="9525000"/>
            <a:ext cx="2473324" cy="2476500"/>
          </a:xfrm>
          <a:prstGeom prst="rect">
            <a:avLst/>
          </a:prstGeo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2" y="2667000"/>
            <a:ext cx="2473324" cy="2476500"/>
          </a:xfrm>
          <a:prstGeom prst="rect">
            <a:avLst/>
          </a:prstGeo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Picture Placeholder 7">
            <a:extLst>
              <a:ext uri="{FF2B5EF4-FFF2-40B4-BE49-F238E27FC236}">
                <a16:creationId xmlns:a16="http://schemas.microsoft.com/office/drawing/2014/main" id="{2BD9F85F-FC85-6E91-ADD3-38F0F5BEE2E9}"/>
              </a:ext>
            </a:extLst>
          </p:cNvPr>
          <p:cNvSpPr>
            <a:spLocks noGrp="1"/>
          </p:cNvSpPr>
          <p:nvPr>
            <p:ph type="pic" sz="quarter" idx="31" hasCustomPrompt="1"/>
          </p:nvPr>
        </p:nvSpPr>
        <p:spPr>
          <a:xfrm>
            <a:off x="12764899" y="6117122"/>
            <a:ext cx="2328217" cy="2476500"/>
          </a:xfrm>
          <a:prstGeom prst="rect">
            <a:avLst/>
          </a:prstGeo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3" name="Picture Placeholder 7">
            <a:extLst>
              <a:ext uri="{FF2B5EF4-FFF2-40B4-BE49-F238E27FC236}">
                <a16:creationId xmlns:a16="http://schemas.microsoft.com/office/drawing/2014/main" id="{8FF7CC5C-A250-D817-B1E6-EBD584F08B1B}"/>
              </a:ext>
            </a:extLst>
          </p:cNvPr>
          <p:cNvSpPr>
            <a:spLocks noGrp="1"/>
          </p:cNvSpPr>
          <p:nvPr>
            <p:ph type="pic" sz="quarter" idx="32" hasCustomPrompt="1"/>
          </p:nvPr>
        </p:nvSpPr>
        <p:spPr>
          <a:xfrm>
            <a:off x="12764899" y="9525000"/>
            <a:ext cx="2328217" cy="2476500"/>
          </a:xfrm>
          <a:prstGeom prst="rect">
            <a:avLst/>
          </a:prstGeo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4" name="Picture Placeholder 7">
            <a:extLst>
              <a:ext uri="{FF2B5EF4-FFF2-40B4-BE49-F238E27FC236}">
                <a16:creationId xmlns:a16="http://schemas.microsoft.com/office/drawing/2014/main" id="{9416EBE0-0E9C-366F-583C-0BE751DA2B30}"/>
              </a:ext>
            </a:extLst>
          </p:cNvPr>
          <p:cNvSpPr>
            <a:spLocks noGrp="1"/>
          </p:cNvSpPr>
          <p:nvPr>
            <p:ph type="pic" sz="quarter" idx="33" hasCustomPrompt="1"/>
          </p:nvPr>
        </p:nvSpPr>
        <p:spPr>
          <a:xfrm>
            <a:off x="12764899" y="2646074"/>
            <a:ext cx="2328217"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385200"/>
            <a:ext cx="4949824" cy="15255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8" name="Text Placeholder 6">
            <a:extLst>
              <a:ext uri="{FF2B5EF4-FFF2-40B4-BE49-F238E27FC236}">
                <a16:creationId xmlns:a16="http://schemas.microsoft.com/office/drawing/2014/main" id="{64C60C05-9B2E-E5AA-E325-3B56BC1B4589}"/>
              </a:ext>
            </a:extLst>
          </p:cNvPr>
          <p:cNvSpPr>
            <a:spLocks noGrp="1"/>
          </p:cNvSpPr>
          <p:nvPr>
            <p:ph type="body" sz="quarter" idx="37"/>
          </p:nvPr>
        </p:nvSpPr>
        <p:spPr>
          <a:xfrm>
            <a:off x="3349625" y="2618875"/>
            <a:ext cx="5756495" cy="252462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E5379598-B132-493E-3A4A-13641BF453F4}"/>
              </a:ext>
            </a:extLst>
          </p:cNvPr>
          <p:cNvSpPr>
            <a:spLocks noGrp="1"/>
          </p:cNvSpPr>
          <p:nvPr>
            <p:ph type="body" sz="quarter" idx="38"/>
          </p:nvPr>
        </p:nvSpPr>
        <p:spPr>
          <a:xfrm>
            <a:off x="3349625" y="6117125"/>
            <a:ext cx="5756495" cy="246030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D387A7EC-6D77-1F31-248D-AF22142944DA}"/>
              </a:ext>
            </a:extLst>
          </p:cNvPr>
          <p:cNvSpPr>
            <a:spLocks noGrp="1"/>
          </p:cNvSpPr>
          <p:nvPr>
            <p:ph type="body" sz="quarter" idx="39"/>
          </p:nvPr>
        </p:nvSpPr>
        <p:spPr>
          <a:xfrm>
            <a:off x="3349622" y="9525001"/>
            <a:ext cx="5843621" cy="246030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Picture Placeholder 7">
            <a:extLst>
              <a:ext uri="{FF2B5EF4-FFF2-40B4-BE49-F238E27FC236}">
                <a16:creationId xmlns:a16="http://schemas.microsoft.com/office/drawing/2014/main" id="{79C6738A-ED82-E7BB-C9BF-8057E77ED4B9}"/>
              </a:ext>
            </a:extLst>
          </p:cNvPr>
          <p:cNvSpPr>
            <a:spLocks noGrp="1"/>
          </p:cNvSpPr>
          <p:nvPr>
            <p:ph type="pic" sz="quarter" idx="40" hasCustomPrompt="1"/>
          </p:nvPr>
        </p:nvSpPr>
        <p:spPr>
          <a:xfrm>
            <a:off x="12756888" y="6144324"/>
            <a:ext cx="2473324" cy="2476500"/>
          </a:xfrm>
          <a:prstGeom prst="rect">
            <a:avLst/>
          </a:prstGeo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3" name="Picture Placeholder 7">
            <a:extLst>
              <a:ext uri="{FF2B5EF4-FFF2-40B4-BE49-F238E27FC236}">
                <a16:creationId xmlns:a16="http://schemas.microsoft.com/office/drawing/2014/main" id="{24967257-4251-A48B-9DE6-F07EC4EC0362}"/>
              </a:ext>
            </a:extLst>
          </p:cNvPr>
          <p:cNvSpPr>
            <a:spLocks noGrp="1"/>
          </p:cNvSpPr>
          <p:nvPr>
            <p:ph type="pic" sz="quarter" idx="41" hasCustomPrompt="1"/>
          </p:nvPr>
        </p:nvSpPr>
        <p:spPr>
          <a:xfrm>
            <a:off x="12756888" y="9552200"/>
            <a:ext cx="2473324" cy="2476500"/>
          </a:xfrm>
          <a:prstGeom prst="rect">
            <a:avLst/>
          </a:prstGeo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4" name="Picture Placeholder 7">
            <a:extLst>
              <a:ext uri="{FF2B5EF4-FFF2-40B4-BE49-F238E27FC236}">
                <a16:creationId xmlns:a16="http://schemas.microsoft.com/office/drawing/2014/main" id="{4A6B1635-0D2E-93F5-D353-C9B1B58E7780}"/>
              </a:ext>
            </a:extLst>
          </p:cNvPr>
          <p:cNvSpPr>
            <a:spLocks noGrp="1"/>
          </p:cNvSpPr>
          <p:nvPr>
            <p:ph type="pic" sz="quarter" idx="42" hasCustomPrompt="1"/>
          </p:nvPr>
        </p:nvSpPr>
        <p:spPr>
          <a:xfrm>
            <a:off x="12756888" y="2646074"/>
            <a:ext cx="2473324"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4" name="Picture Placeholder 7">
            <a:extLst>
              <a:ext uri="{FF2B5EF4-FFF2-40B4-BE49-F238E27FC236}">
                <a16:creationId xmlns:a16="http://schemas.microsoft.com/office/drawing/2014/main" id="{0541A3D3-1296-6D28-80F6-210E0C86167C}"/>
              </a:ext>
            </a:extLst>
          </p:cNvPr>
          <p:cNvSpPr>
            <a:spLocks noGrp="1"/>
          </p:cNvSpPr>
          <p:nvPr>
            <p:ph type="pic" sz="quarter" idx="46" hasCustomPrompt="1"/>
          </p:nvPr>
        </p:nvSpPr>
        <p:spPr>
          <a:xfrm>
            <a:off x="12756887" y="6165250"/>
            <a:ext cx="2291074" cy="2476500"/>
          </a:xfrm>
          <a:prstGeom prst="rect">
            <a:avLst/>
          </a:prstGeo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5" name="Picture Placeholder 7">
            <a:extLst>
              <a:ext uri="{FF2B5EF4-FFF2-40B4-BE49-F238E27FC236}">
                <a16:creationId xmlns:a16="http://schemas.microsoft.com/office/drawing/2014/main" id="{EE31C9DF-6A33-F9E3-7394-0B59091621E3}"/>
              </a:ext>
            </a:extLst>
          </p:cNvPr>
          <p:cNvSpPr>
            <a:spLocks noGrp="1"/>
          </p:cNvSpPr>
          <p:nvPr>
            <p:ph type="pic" sz="quarter" idx="47" hasCustomPrompt="1"/>
          </p:nvPr>
        </p:nvSpPr>
        <p:spPr>
          <a:xfrm>
            <a:off x="12756887" y="9573126"/>
            <a:ext cx="2291074" cy="2476500"/>
          </a:xfrm>
          <a:prstGeom prst="rect">
            <a:avLst/>
          </a:prstGeo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6" name="Picture Placeholder 7">
            <a:extLst>
              <a:ext uri="{FF2B5EF4-FFF2-40B4-BE49-F238E27FC236}">
                <a16:creationId xmlns:a16="http://schemas.microsoft.com/office/drawing/2014/main" id="{2CAAA857-D33B-2769-F70D-96215C29A417}"/>
              </a:ext>
            </a:extLst>
          </p:cNvPr>
          <p:cNvSpPr>
            <a:spLocks noGrp="1"/>
          </p:cNvSpPr>
          <p:nvPr>
            <p:ph type="pic" sz="quarter" idx="48" hasCustomPrompt="1"/>
          </p:nvPr>
        </p:nvSpPr>
        <p:spPr>
          <a:xfrm>
            <a:off x="12756887" y="2667000"/>
            <a:ext cx="2291074"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7" name="Text Placeholder 6">
            <a:extLst>
              <a:ext uri="{FF2B5EF4-FFF2-40B4-BE49-F238E27FC236}">
                <a16:creationId xmlns:a16="http://schemas.microsoft.com/office/drawing/2014/main" id="{3412D36A-B5BE-A294-20DF-30B55A06C5A9}"/>
              </a:ext>
            </a:extLst>
          </p:cNvPr>
          <p:cNvSpPr>
            <a:spLocks noGrp="1"/>
          </p:cNvSpPr>
          <p:nvPr>
            <p:ph type="body" sz="quarter" idx="49"/>
          </p:nvPr>
        </p:nvSpPr>
        <p:spPr>
          <a:xfrm>
            <a:off x="15530436" y="2667001"/>
            <a:ext cx="5843621" cy="252462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8" name="Text Placeholder 6">
            <a:extLst>
              <a:ext uri="{FF2B5EF4-FFF2-40B4-BE49-F238E27FC236}">
                <a16:creationId xmlns:a16="http://schemas.microsoft.com/office/drawing/2014/main" id="{ED900610-36FC-D7DA-7651-CC7E3D3200DB}"/>
              </a:ext>
            </a:extLst>
          </p:cNvPr>
          <p:cNvSpPr>
            <a:spLocks noGrp="1"/>
          </p:cNvSpPr>
          <p:nvPr>
            <p:ph type="body" sz="quarter" idx="50"/>
          </p:nvPr>
        </p:nvSpPr>
        <p:spPr>
          <a:xfrm>
            <a:off x="15530436" y="6165251"/>
            <a:ext cx="5843621" cy="246030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Text Placeholder 6">
            <a:extLst>
              <a:ext uri="{FF2B5EF4-FFF2-40B4-BE49-F238E27FC236}">
                <a16:creationId xmlns:a16="http://schemas.microsoft.com/office/drawing/2014/main" id="{BFEAE0F0-F94C-F405-C850-B3545368F695}"/>
              </a:ext>
            </a:extLst>
          </p:cNvPr>
          <p:cNvSpPr>
            <a:spLocks noGrp="1"/>
          </p:cNvSpPr>
          <p:nvPr>
            <p:ph type="body" sz="quarter" idx="51"/>
          </p:nvPr>
        </p:nvSpPr>
        <p:spPr>
          <a:xfrm>
            <a:off x="15530436" y="9573127"/>
            <a:ext cx="5843621" cy="2460306"/>
          </a:xfrm>
          <a:prstGeom prst="rect">
            <a:avLst/>
          </a:prstGeom>
        </p:spPr>
        <p:txBody>
          <a:bodyPr/>
          <a:lstStyle>
            <a:lvl1pPr defTabSz="1161056">
              <a:lnSpc>
                <a:spcPct val="100000"/>
              </a:lnSpc>
              <a:spcBef>
                <a:spcPts val="0"/>
              </a:spcBef>
              <a:defRPr sz="3600" b="0" i="0">
                <a:solidFill>
                  <a:schemeClr val="tx1"/>
                </a:solidFill>
                <a:latin typeface="IBM Plex Sans Light" panose="020B0403050203000203" pitchFamily="34" charset="0"/>
              </a:defRPr>
            </a:lvl1pPr>
            <a:lvl2pPr marL="327534"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668"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202" indent="-327534" defTabSz="1161056">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49831958"/>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385200"/>
            <a:ext cx="4949824" cy="457358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4"/>
            <a:ext cx="17145000" cy="11431588"/>
          </a:xfrm>
          <a:prstGeom prst="rect">
            <a:avLst/>
          </a:prstGeom>
        </p:spPr>
        <p:txBody>
          <a:bodyPr anchor="ctr"/>
          <a:lstStyle>
            <a:lvl1pPr algn="ctr">
              <a:defRPr b="0" i="0">
                <a:solidFill>
                  <a:schemeClr val="tx1"/>
                </a:solidFill>
                <a:latin typeface="IBM Plex Sans Light" panose="020B0403050203000203" pitchFamily="34" charset="0"/>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91493303"/>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4" y="385200"/>
            <a:ext cx="4956175" cy="2859088"/>
          </a:xfrm>
          <a:prstGeom prst="rect">
            <a:avLst/>
          </a:prstGeom>
        </p:spPr>
        <p:txBody>
          <a:bodyPr/>
          <a:lstStyle>
            <a:lvl1pPr>
              <a:lnSpc>
                <a:spcPct val="100000"/>
              </a:lnSpc>
              <a:spcBef>
                <a:spcPts val="0"/>
              </a:spcBef>
              <a:defRPr sz="6398" b="0" i="0">
                <a:solidFill>
                  <a:schemeClr val="tx2"/>
                </a:solidFill>
                <a:latin typeface="IBM Plex Sans Light" panose="020B0403050203000203" pitchFamily="34" charset="0"/>
              </a:defRPr>
            </a:lvl1pPr>
            <a:lvl2pPr>
              <a:lnSpc>
                <a:spcPct val="100000"/>
              </a:lnSpc>
              <a:spcBef>
                <a:spcPts val="0"/>
              </a:spcBef>
              <a:defRPr sz="6398">
                <a:solidFill>
                  <a:schemeClr val="tx1"/>
                </a:solidFill>
              </a:defRPr>
            </a:lvl2pPr>
            <a:lvl3pPr>
              <a:lnSpc>
                <a:spcPct val="100000"/>
              </a:lnSpc>
              <a:spcBef>
                <a:spcPts val="0"/>
              </a:spcBef>
              <a:defRPr sz="6398">
                <a:solidFill>
                  <a:schemeClr val="tx1"/>
                </a:solidFill>
              </a:defRPr>
            </a:lvl3pPr>
            <a:lvl4pPr>
              <a:lnSpc>
                <a:spcPct val="100000"/>
              </a:lnSpc>
              <a:spcBef>
                <a:spcPts val="0"/>
              </a:spcBef>
              <a:defRPr sz="6398">
                <a:solidFill>
                  <a:schemeClr val="tx1"/>
                </a:solidFill>
              </a:defRPr>
            </a:lvl4pPr>
            <a:lvl5pPr>
              <a:lnSpc>
                <a:spcPct val="100000"/>
              </a:lnSpc>
              <a:spcBef>
                <a:spcPts val="0"/>
              </a:spcBef>
              <a:defRPr sz="6398">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00737760"/>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385200"/>
            <a:ext cx="4949824" cy="152704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81500442"/>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4" y="385200"/>
            <a:ext cx="4956175" cy="2859088"/>
          </a:xfrm>
          <a:prstGeom prst="rect">
            <a:avLst/>
          </a:prstGeom>
        </p:spPr>
        <p:txBody>
          <a:bodyPr/>
          <a:lstStyle>
            <a:lvl1pPr>
              <a:lnSpc>
                <a:spcPct val="100000"/>
              </a:lnSpc>
              <a:spcBef>
                <a:spcPts val="0"/>
              </a:spcBef>
              <a:defRPr sz="6398" b="0" i="0">
                <a:solidFill>
                  <a:schemeClr val="tx2"/>
                </a:solidFill>
                <a:latin typeface="IBM Plex Sans Light" panose="020B0403050203000203" pitchFamily="34" charset="0"/>
              </a:defRPr>
            </a:lvl1pPr>
            <a:lvl2pPr>
              <a:lnSpc>
                <a:spcPct val="100000"/>
              </a:lnSpc>
              <a:spcBef>
                <a:spcPts val="0"/>
              </a:spcBef>
              <a:defRPr sz="6398">
                <a:solidFill>
                  <a:schemeClr val="tx1"/>
                </a:solidFill>
              </a:defRPr>
            </a:lvl2pPr>
            <a:lvl3pPr>
              <a:lnSpc>
                <a:spcPct val="100000"/>
              </a:lnSpc>
              <a:spcBef>
                <a:spcPts val="0"/>
              </a:spcBef>
              <a:defRPr sz="6398">
                <a:solidFill>
                  <a:schemeClr val="tx1"/>
                </a:solidFill>
              </a:defRPr>
            </a:lvl3pPr>
            <a:lvl4pPr>
              <a:lnSpc>
                <a:spcPct val="100000"/>
              </a:lnSpc>
              <a:spcBef>
                <a:spcPts val="0"/>
              </a:spcBef>
              <a:defRPr sz="6398">
                <a:solidFill>
                  <a:schemeClr val="tx1"/>
                </a:solidFill>
              </a:defRPr>
            </a:lvl4pPr>
            <a:lvl5pPr>
              <a:lnSpc>
                <a:spcPct val="100000"/>
              </a:lnSpc>
              <a:spcBef>
                <a:spcPts val="0"/>
              </a:spcBef>
              <a:defRPr sz="6398">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5" y="12804776"/>
            <a:ext cx="4956175" cy="381000"/>
          </a:xfrm>
        </p:spPr>
        <p:txBody>
          <a:bodyPr/>
          <a:lstStyle>
            <a:lvl1pPr>
              <a:defRPr b="0" i="0">
                <a:latin typeface="IBM Plex Sans Light" panose="020B0403050203000203" pitchFamily="34" charset="0"/>
              </a:defRPr>
            </a:lvl1pPr>
          </a:lstStyle>
          <a:p>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4"/>
            <a:ext cx="4953001" cy="11431588"/>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52732018"/>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2" y="6168461"/>
            <a:ext cx="3456432" cy="1379082"/>
          </a:xfrm>
          <a:prstGeom prst="rect">
            <a:avLst/>
          </a:prstGeom>
        </p:spPr>
      </p:pic>
    </p:spTree>
    <p:extLst>
      <p:ext uri="{BB962C8B-B14F-4D97-AF65-F5344CB8AC3E}">
        <p14:creationId xmlns:p14="http://schemas.microsoft.com/office/powerpoint/2010/main" val="3115143731"/>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43A7-5EBF-E956-807A-D81CCB760F82}"/>
              </a:ext>
            </a:extLst>
          </p:cNvPr>
          <p:cNvSpPr>
            <a:spLocks noGrp="1"/>
          </p:cNvSpPr>
          <p:nvPr>
            <p:ph type="ctrTitle"/>
          </p:nvPr>
        </p:nvSpPr>
        <p:spPr>
          <a:xfrm>
            <a:off x="3048397" y="2244726"/>
            <a:ext cx="18290381" cy="4775200"/>
          </a:xfrm>
        </p:spPr>
        <p:txBody>
          <a:bodyPr anchor="b"/>
          <a:lstStyle>
            <a:lvl1pPr algn="ctr">
              <a:defRPr sz="11998"/>
            </a:lvl1pPr>
          </a:lstStyle>
          <a:p>
            <a:r>
              <a:rPr lang="en-US"/>
              <a:t>Click to edit Master title style</a:t>
            </a:r>
            <a:endParaRPr lang="ru-RU"/>
          </a:p>
        </p:txBody>
      </p:sp>
      <p:sp>
        <p:nvSpPr>
          <p:cNvPr id="3" name="Subtitle 2">
            <a:extLst>
              <a:ext uri="{FF2B5EF4-FFF2-40B4-BE49-F238E27FC236}">
                <a16:creationId xmlns:a16="http://schemas.microsoft.com/office/drawing/2014/main" id="{342D5AA9-09A9-A4E0-C183-0F1D96166768}"/>
              </a:ext>
            </a:extLst>
          </p:cNvPr>
          <p:cNvSpPr>
            <a:spLocks noGrp="1"/>
          </p:cNvSpPr>
          <p:nvPr>
            <p:ph type="subTitle" idx="1"/>
          </p:nvPr>
        </p:nvSpPr>
        <p:spPr>
          <a:xfrm>
            <a:off x="3048397" y="7204076"/>
            <a:ext cx="18290381" cy="3311524"/>
          </a:xfrm>
        </p:spPr>
        <p:txBody>
          <a:bodyPr/>
          <a:lstStyle>
            <a:lvl1pPr marL="0" indent="0" algn="ctr">
              <a:buNone/>
              <a:defRPr sz="4800"/>
            </a:lvl1pPr>
            <a:lvl2pPr marL="914218" indent="0" algn="ctr">
              <a:buNone/>
              <a:defRPr sz="4000"/>
            </a:lvl2pPr>
            <a:lvl3pPr marL="1828434" indent="0" algn="ctr">
              <a:buNone/>
              <a:defRPr sz="3600"/>
            </a:lvl3pPr>
            <a:lvl4pPr marL="2742652" indent="0" algn="ctr">
              <a:buNone/>
              <a:defRPr sz="3200"/>
            </a:lvl4pPr>
            <a:lvl5pPr marL="3656868" indent="0" algn="ctr">
              <a:buNone/>
              <a:defRPr sz="3200"/>
            </a:lvl5pPr>
            <a:lvl6pPr marL="4571086" indent="0" algn="ctr">
              <a:buNone/>
              <a:defRPr sz="3200"/>
            </a:lvl6pPr>
            <a:lvl7pPr marL="5485302" indent="0" algn="ctr">
              <a:buNone/>
              <a:defRPr sz="3200"/>
            </a:lvl7pPr>
            <a:lvl8pPr marL="6399520" indent="0" algn="ctr">
              <a:buNone/>
              <a:defRPr sz="3200"/>
            </a:lvl8pPr>
            <a:lvl9pPr marL="7313736" indent="0" algn="ctr">
              <a:buNone/>
              <a:defRPr sz="32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4C49DD5E-03F4-E770-BB1C-0C007C808FCD}"/>
              </a:ext>
            </a:extLst>
          </p:cNvPr>
          <p:cNvSpPr>
            <a:spLocks noGrp="1"/>
          </p:cNvSpPr>
          <p:nvPr>
            <p:ph type="dt" sz="half" idx="10"/>
          </p:nvPr>
        </p:nvSpPr>
        <p:spPr/>
        <p:txBody>
          <a:bodyPr/>
          <a:lstStyle/>
          <a:p>
            <a:fld id="{95D87151-CF41-40DB-B1DE-57D3EA37CDD6}" type="datetimeFigureOut">
              <a:rPr lang="ru-RU" smtClean="0"/>
              <a:t>20.06.2024</a:t>
            </a:fld>
            <a:endParaRPr lang="ru-RU"/>
          </a:p>
        </p:txBody>
      </p:sp>
      <p:sp>
        <p:nvSpPr>
          <p:cNvPr id="5" name="Footer Placeholder 4">
            <a:extLst>
              <a:ext uri="{FF2B5EF4-FFF2-40B4-BE49-F238E27FC236}">
                <a16:creationId xmlns:a16="http://schemas.microsoft.com/office/drawing/2014/main" id="{C757BF12-5BA0-8AA6-8293-8B217047E092}"/>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E02AC1C-692A-25BD-6894-340CA454F0B0}"/>
              </a:ext>
            </a:extLst>
          </p:cNvPr>
          <p:cNvSpPr>
            <a:spLocks noGrp="1"/>
          </p:cNvSpPr>
          <p:nvPr>
            <p:ph type="sldNum" sz="quarter" idx="12"/>
          </p:nvPr>
        </p:nvSpPr>
        <p:spPr/>
        <p:txBody>
          <a:bodyPr/>
          <a:lstStyle/>
          <a:p>
            <a:fld id="{D87A8578-7206-4309-894E-95763517A38F}" type="slidenum">
              <a:rPr lang="ru-RU" smtClean="0"/>
              <a:t>‹#›</a:t>
            </a:fld>
            <a:endParaRPr lang="ru-RU"/>
          </a:p>
        </p:txBody>
      </p:sp>
    </p:spTree>
    <p:extLst>
      <p:ext uri="{BB962C8B-B14F-4D97-AF65-F5344CB8AC3E}">
        <p14:creationId xmlns:p14="http://schemas.microsoft.com/office/powerpoint/2010/main" val="22269933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dirty="0"/>
              <a:t>Group Name / DOC ID / Month XX, 2022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53497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12778887" y="3316224"/>
            <a:ext cx="10998434"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5466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B29F-3A4B-42FB-BEE2-D660E16569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8F09F6-6069-4FAF-B970-87F82A792D67}"/>
              </a:ext>
            </a:extLst>
          </p:cNvPr>
          <p:cNvSpPr>
            <a:spLocks noGrp="1"/>
          </p:cNvSpPr>
          <p:nvPr>
            <p:ph type="dt" sz="half" idx="10"/>
          </p:nvPr>
        </p:nvSpPr>
        <p:spPr/>
        <p:txBody>
          <a:bodyPr/>
          <a:lstStyle/>
          <a:p>
            <a:fld id="{100A48DE-A2B1-4885-ABA4-EC6EE8733304}" type="datetimeFigureOut">
              <a:rPr lang="en-GB" smtClean="0"/>
              <a:t>20/06/2024</a:t>
            </a:fld>
            <a:endParaRPr lang="en-GB" dirty="0"/>
          </a:p>
        </p:txBody>
      </p:sp>
      <p:sp>
        <p:nvSpPr>
          <p:cNvPr id="4" name="Footer Placeholder 3">
            <a:extLst>
              <a:ext uri="{FF2B5EF4-FFF2-40B4-BE49-F238E27FC236}">
                <a16:creationId xmlns:a16="http://schemas.microsoft.com/office/drawing/2014/main" id="{41D5BF23-7C44-4A11-AC60-E610C3AD70B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CFEAB10-E000-4CCF-886A-9EFAA67024CD}"/>
              </a:ext>
            </a:extLst>
          </p:cNvPr>
          <p:cNvSpPr>
            <a:spLocks noGrp="1"/>
          </p:cNvSpPr>
          <p:nvPr>
            <p:ph type="sldNum" sz="quarter" idx="12"/>
          </p:nvPr>
        </p:nvSpPr>
        <p:spPr/>
        <p:txBody>
          <a:bodyPr/>
          <a:lstStyle/>
          <a:p>
            <a:fld id="{8A24D8B8-300D-47D4-B455-359FD50E48CA}" type="slidenum">
              <a:rPr lang="en-GB" smtClean="0"/>
              <a:t>‹#›</a:t>
            </a:fld>
            <a:endParaRPr lang="en-GB" dirty="0"/>
          </a:p>
        </p:txBody>
      </p:sp>
    </p:spTree>
    <p:extLst>
      <p:ext uri="{BB962C8B-B14F-4D97-AF65-F5344CB8AC3E}">
        <p14:creationId xmlns:p14="http://schemas.microsoft.com/office/powerpoint/2010/main" val="802854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4573587"/>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SKO1 / Copyright © 2024 IBM</a:t>
            </a:r>
            <a:endParaRPr lang="en-US" dirty="0"/>
          </a:p>
        </p:txBody>
      </p:sp>
    </p:spTree>
    <p:extLst>
      <p:ext uri="{BB962C8B-B14F-4D97-AF65-F5344CB8AC3E}">
        <p14:creationId xmlns:p14="http://schemas.microsoft.com/office/powerpoint/2010/main" val="388229029"/>
      </p:ext>
    </p:extLst>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62880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76073" y="12088368"/>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71501" y="12084740"/>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217128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marL="0" marR="0" indent="0" algn="l" defTabSz="914218"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11050589" cy="45735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76073" y="12088368"/>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71501" y="12084740"/>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322616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11050589" cy="4573588"/>
          </a:xfrm>
        </p:spPr>
        <p:txBody>
          <a:bodyPr/>
          <a:lstStyle>
            <a:lvl1pPr>
              <a:lnSpc>
                <a:spcPct val="100000"/>
              </a:lnSpc>
              <a:defRPr sz="8598"/>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408715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9"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412673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1" y="569914"/>
            <a:ext cx="11049000" cy="12574588"/>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3" y="384048"/>
            <a:ext cx="10101071" cy="10479088"/>
          </a:xfrm>
        </p:spPr>
        <p:txBody>
          <a:bodyPr/>
          <a:lstStyle>
            <a:lvl1pPr>
              <a:lnSpc>
                <a:spcPct val="100000"/>
              </a:lnSpc>
              <a:defRPr sz="8598">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77852" y="12526964"/>
            <a:ext cx="1638299" cy="609600"/>
          </a:xfrm>
          <a:prstGeom prst="rect">
            <a:avLst/>
          </a:prstGeom>
        </p:spPr>
      </p:pic>
    </p:spTree>
    <p:extLst>
      <p:ext uri="{BB962C8B-B14F-4D97-AF65-F5344CB8AC3E}">
        <p14:creationId xmlns:p14="http://schemas.microsoft.com/office/powerpoint/2010/main" val="85706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1" y="569914"/>
            <a:ext cx="11049000" cy="12574588"/>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3" y="1527048"/>
            <a:ext cx="10099675" cy="9337676"/>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3" y="576072"/>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4" name="Picture 3">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577852" y="12526964"/>
            <a:ext cx="1638299" cy="609600"/>
          </a:xfrm>
          <a:prstGeom prst="rect">
            <a:avLst/>
          </a:prstGeom>
        </p:spPr>
      </p:pic>
    </p:spTree>
    <p:extLst>
      <p:ext uri="{BB962C8B-B14F-4D97-AF65-F5344CB8AC3E}">
        <p14:creationId xmlns:p14="http://schemas.microsoft.com/office/powerpoint/2010/main" val="346811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4956175" cy="4573588"/>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4"/>
            <a:ext cx="4953001" cy="11431588"/>
          </a:xfrm>
        </p:spPr>
        <p:txBody>
          <a:bodyPr/>
          <a:lstStyle>
            <a:lvl1pPr defTabSz="1161056">
              <a:spcBef>
                <a:spcPts val="0"/>
              </a:spcBef>
              <a:defRPr>
                <a:solidFill>
                  <a:schemeClr val="tx1"/>
                </a:solidFill>
              </a:defRPr>
            </a:lvl1pPr>
            <a:lvl2pPr defTabSz="1161056">
              <a:spcBef>
                <a:spcPts val="0"/>
              </a:spcBef>
              <a:defRPr>
                <a:solidFill>
                  <a:schemeClr val="tx1"/>
                </a:solidFill>
              </a:defRPr>
            </a:lvl2pPr>
            <a:lvl3pPr defTabSz="1161056">
              <a:spcBef>
                <a:spcPts val="0"/>
              </a:spcBef>
              <a:defRPr>
                <a:solidFill>
                  <a:schemeClr val="tx1"/>
                </a:solidFill>
              </a:defRPr>
            </a:lvl3pPr>
            <a:lvl4pPr defTabSz="1161056">
              <a:spcBef>
                <a:spcPts val="0"/>
              </a:spcBef>
              <a:defRPr>
                <a:solidFill>
                  <a:schemeClr val="tx1"/>
                </a:solidFill>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6" y="569914"/>
            <a:ext cx="4949824" cy="11431588"/>
          </a:xfrm>
        </p:spPr>
        <p:txBody>
          <a:bodyPr/>
          <a:lstStyle>
            <a:lvl1pPr defTabSz="1161056">
              <a:spcBef>
                <a:spcPts val="0"/>
              </a:spcBef>
              <a:defRPr>
                <a:solidFill>
                  <a:schemeClr val="tx1"/>
                </a:solidFill>
              </a:defRPr>
            </a:lvl1pPr>
            <a:lvl2pPr defTabSz="1161056">
              <a:spcBef>
                <a:spcPts val="0"/>
              </a:spcBef>
              <a:defRPr>
                <a:solidFill>
                  <a:schemeClr val="tx1"/>
                </a:solidFill>
              </a:defRPr>
            </a:lvl2pPr>
            <a:lvl3pPr defTabSz="1161056">
              <a:spcBef>
                <a:spcPts val="0"/>
              </a:spcBef>
              <a:defRPr>
                <a:solidFill>
                  <a:schemeClr val="tx1"/>
                </a:solidFill>
              </a:defRPr>
            </a:lvl3pPr>
            <a:lvl4pPr defTabSz="1161056">
              <a:spcBef>
                <a:spcPts val="0"/>
              </a:spcBef>
              <a:defRPr>
                <a:solidFill>
                  <a:schemeClr val="tx1"/>
                </a:solidFill>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219357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2859088"/>
          </a:xfrm>
        </p:spPr>
        <p:txBody>
          <a:bodyPr rIns="457200"/>
          <a:lstStyle>
            <a:lvl1pPr>
              <a:lnSpc>
                <a:spcPct val="100000"/>
              </a:lnSpc>
              <a:defRPr sz="6398">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146450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6" y="420624"/>
            <a:ext cx="17141826" cy="8191500"/>
          </a:xfrm>
        </p:spPr>
        <p:txBody>
          <a:bodyPr/>
          <a:lstStyle>
            <a:lvl1pPr>
              <a:defRPr sz="17196"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275231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3" y="384048"/>
            <a:ext cx="9909174" cy="2859088"/>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67252" y="448056"/>
            <a:ext cx="11042074" cy="8574088"/>
          </a:xfrm>
        </p:spPr>
        <p:txBody>
          <a:bodyPr/>
          <a:lstStyle>
            <a:lvl1pPr>
              <a:lnSpc>
                <a:spcPct val="100000"/>
              </a:lnSpc>
              <a:spcBef>
                <a:spcPts val="0"/>
              </a:spcBef>
              <a:defRPr sz="6398">
                <a:solidFill>
                  <a:schemeClr val="tx2"/>
                </a:solidFill>
              </a:defRPr>
            </a:lvl1pPr>
            <a:lvl2pPr marL="585098" indent="-585098">
              <a:lnSpc>
                <a:spcPct val="100000"/>
              </a:lnSpc>
              <a:spcBef>
                <a:spcPts val="0"/>
              </a:spcBef>
              <a:defRPr sz="6398">
                <a:solidFill>
                  <a:schemeClr val="tx2"/>
                </a:solidFill>
              </a:defRPr>
            </a:lvl2pPr>
            <a:lvl3pPr marL="1097060" indent="-585098">
              <a:lnSpc>
                <a:spcPct val="100000"/>
              </a:lnSpc>
              <a:spcBef>
                <a:spcPts val="0"/>
              </a:spcBef>
              <a:defRPr sz="6398">
                <a:solidFill>
                  <a:schemeClr val="tx2"/>
                </a:solidFill>
              </a:defRPr>
            </a:lvl3pPr>
            <a:lvl4pPr marL="1755296">
              <a:lnSpc>
                <a:spcPct val="100000"/>
              </a:lnSpc>
              <a:spcBef>
                <a:spcPts val="0"/>
              </a:spcBef>
              <a:defRPr sz="6398">
                <a:solidFill>
                  <a:schemeClr val="tx2"/>
                </a:solidFill>
              </a:defRPr>
            </a:lvl4pPr>
            <a:lvl5pPr>
              <a:lnSpc>
                <a:spcPct val="100000"/>
              </a:lnSpc>
              <a:spcBef>
                <a:spcPts val="0"/>
              </a:spcBef>
              <a:defRPr sz="63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140439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SKO1 / Copyright © 2024 IBM</a:t>
            </a:r>
            <a:endParaRPr lang="en-US" dirty="0"/>
          </a:p>
        </p:txBody>
      </p:sp>
    </p:spTree>
    <p:extLst>
      <p:ext uri="{BB962C8B-B14F-4D97-AF65-F5344CB8AC3E}">
        <p14:creationId xmlns:p14="http://schemas.microsoft.com/office/powerpoint/2010/main" val="209605039"/>
      </p:ext>
    </p:extLst>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420624"/>
            <a:ext cx="14662151" cy="97170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213896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72" y="9299448"/>
            <a:ext cx="11050589" cy="3543300"/>
          </a:xfrm>
        </p:spPr>
        <p:txBody>
          <a:bodyPr anchor="b"/>
          <a:lstStyle>
            <a:lvl1pPr>
              <a:lnSpc>
                <a:spcPct val="90000"/>
              </a:lnSpc>
              <a:spcBef>
                <a:spcPts val="0"/>
              </a:spcBef>
              <a:defRPr sz="25794" b="0" i="0">
                <a:solidFill>
                  <a:schemeClr val="accent1"/>
                </a:solidFill>
                <a:latin typeface="IBM Plex Sans ExtL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1" y="9296400"/>
            <a:ext cx="11049000" cy="3543300"/>
          </a:xfrm>
        </p:spPr>
        <p:txBody>
          <a:bodyPr anchor="b"/>
          <a:lstStyle>
            <a:lvl1pPr>
              <a:lnSpc>
                <a:spcPct val="90000"/>
              </a:lnSpc>
              <a:spcBef>
                <a:spcPts val="0"/>
              </a:spcBef>
              <a:defRPr sz="25794" b="0" i="0">
                <a:solidFill>
                  <a:schemeClr val="accent1"/>
                </a:solidFill>
                <a:latin typeface="IBM Plex Sans ExtLt" panose="020B0303050203000203" pitchFamily="34" charset="0"/>
              </a:defRPr>
            </a:lvl1pPr>
          </a:lstStyle>
          <a:p>
            <a:r>
              <a:rPr lang="en-US" dirty="0"/>
              <a:t>+00%</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76072"/>
            <a:ext cx="7620000" cy="6288088"/>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74" y="576072"/>
            <a:ext cx="7623174" cy="6288088"/>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8"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27741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5" y="426482"/>
            <a:ext cx="4949824" cy="1906588"/>
          </a:xfrm>
        </p:spPr>
        <p:txBody>
          <a:bodyPr/>
          <a:lstStyle>
            <a:lvl1pPr>
              <a:lnSpc>
                <a:spcPct val="90000"/>
              </a:lnSpc>
              <a:defRPr sz="12998">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2" y="429655"/>
            <a:ext cx="4949824" cy="1903414"/>
          </a:xfrm>
        </p:spPr>
        <p:txBody>
          <a:bodyPr/>
          <a:lstStyle>
            <a:lvl1pPr>
              <a:lnSpc>
                <a:spcPct val="90000"/>
              </a:lnSpc>
              <a:defRPr sz="12998">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9768"/>
            <a:ext cx="4951413" cy="1907912"/>
          </a:xfrm>
        </p:spPr>
        <p:txBody>
          <a:bodyPr/>
          <a:lstStyle>
            <a:lvl1pPr>
              <a:lnSpc>
                <a:spcPct val="90000"/>
              </a:lnSpc>
              <a:defRPr sz="12998">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3" y="576072"/>
            <a:ext cx="4949824"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6"/>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5"/>
            <a:ext cx="4953001" cy="9666846"/>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499" y="2333069"/>
            <a:ext cx="4953001" cy="9666846"/>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152732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4" cy="5335588"/>
          </a:xfrm>
        </p:spPr>
        <p:txBody>
          <a:bodyPr/>
          <a:lstStyle>
            <a:lvl1pPr>
              <a:lnSpc>
                <a:spcPct val="100000"/>
              </a:lnSpc>
              <a:defRPr sz="8598">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1" y="402336"/>
            <a:ext cx="11049000" cy="5335588"/>
          </a:xfrm>
        </p:spPr>
        <p:txBody>
          <a:bodyPr/>
          <a:lstStyle>
            <a:lvl1pPr>
              <a:lnSpc>
                <a:spcPct val="100000"/>
              </a:lnSpc>
              <a:spcBef>
                <a:spcPts val="0"/>
              </a:spcBef>
              <a:defRPr sz="8598">
                <a:solidFill>
                  <a:schemeClr val="tx1"/>
                </a:solidFill>
              </a:defRPr>
            </a:lvl1pPr>
            <a:lvl2pPr marL="786226" indent="-786226">
              <a:lnSpc>
                <a:spcPct val="100000"/>
              </a:lnSpc>
              <a:spcBef>
                <a:spcPts val="0"/>
              </a:spcBef>
              <a:defRPr sz="8598">
                <a:solidFill>
                  <a:schemeClr val="tx1"/>
                </a:solidFill>
              </a:defRPr>
            </a:lvl2pPr>
            <a:lvl3pPr marL="1499316" indent="-786226">
              <a:lnSpc>
                <a:spcPct val="100000"/>
              </a:lnSpc>
              <a:spcBef>
                <a:spcPts val="0"/>
              </a:spcBef>
              <a:defRPr sz="8598">
                <a:solidFill>
                  <a:schemeClr val="tx1"/>
                </a:solidFill>
              </a:defRPr>
            </a:lvl3pPr>
            <a:lvl4pPr marL="2285542" indent="-786226">
              <a:lnSpc>
                <a:spcPct val="100000"/>
              </a:lnSpc>
              <a:spcBef>
                <a:spcPts val="0"/>
              </a:spcBef>
              <a:defRPr sz="8598">
                <a:solidFill>
                  <a:schemeClr val="tx1"/>
                </a:solidFill>
              </a:defRPr>
            </a:lvl4pPr>
            <a:lvl5pPr>
              <a:lnSpc>
                <a:spcPct val="100000"/>
              </a:lnSpc>
              <a:spcBef>
                <a:spcPts val="0"/>
              </a:spcBef>
              <a:defRPr sz="859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4" cy="5334000"/>
          </a:xfrm>
        </p:spPr>
        <p:txBody>
          <a:bodyPr/>
          <a:lstStyle>
            <a:lvl1pPr>
              <a:lnSpc>
                <a:spcPct val="100000"/>
              </a:lnSpc>
              <a:defRPr sz="8598">
                <a:solidFill>
                  <a:schemeClr val="accent1"/>
                </a:solidFill>
              </a:defRPr>
            </a:lvl1pPr>
            <a:lvl2pPr>
              <a:lnSpc>
                <a:spcPct val="100000"/>
              </a:lnSpc>
              <a:defRPr sz="8598">
                <a:solidFill>
                  <a:schemeClr val="accent1"/>
                </a:solidFill>
              </a:defRPr>
            </a:lvl2pPr>
            <a:lvl3pPr>
              <a:lnSpc>
                <a:spcPct val="100000"/>
              </a:lnSpc>
              <a:defRPr sz="8598">
                <a:solidFill>
                  <a:schemeClr val="accent1"/>
                </a:solidFill>
              </a:defRPr>
            </a:lvl3pPr>
            <a:lvl4pPr>
              <a:lnSpc>
                <a:spcPct val="100000"/>
              </a:lnSpc>
              <a:defRPr sz="8598">
                <a:solidFill>
                  <a:schemeClr val="accent1"/>
                </a:solidFill>
              </a:defRPr>
            </a:lvl4pPr>
            <a:lvl5pPr>
              <a:lnSpc>
                <a:spcPct val="100000"/>
              </a:lnSpc>
              <a:defRPr sz="8598">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1" y="6477000"/>
            <a:ext cx="11049000" cy="5334000"/>
          </a:xfrm>
        </p:spPr>
        <p:txBody>
          <a:bodyPr/>
          <a:lstStyle>
            <a:lvl1pPr>
              <a:lnSpc>
                <a:spcPct val="100000"/>
              </a:lnSpc>
              <a:spcBef>
                <a:spcPts val="0"/>
              </a:spcBef>
              <a:defRPr sz="8598">
                <a:solidFill>
                  <a:schemeClr val="tx1"/>
                </a:solidFill>
              </a:defRPr>
            </a:lvl1pPr>
            <a:lvl2pPr marL="786226" indent="-786226">
              <a:lnSpc>
                <a:spcPct val="100000"/>
              </a:lnSpc>
              <a:spcBef>
                <a:spcPts val="0"/>
              </a:spcBef>
              <a:defRPr sz="8598">
                <a:solidFill>
                  <a:schemeClr val="tx1"/>
                </a:solidFill>
              </a:defRPr>
            </a:lvl2pPr>
            <a:lvl3pPr marL="1499316" indent="-786226">
              <a:lnSpc>
                <a:spcPct val="100000"/>
              </a:lnSpc>
              <a:spcBef>
                <a:spcPts val="0"/>
              </a:spcBef>
              <a:defRPr sz="8598">
                <a:solidFill>
                  <a:schemeClr val="tx1"/>
                </a:solidFill>
              </a:defRPr>
            </a:lvl3pPr>
            <a:lvl4pPr marL="2285542" indent="-786226">
              <a:lnSpc>
                <a:spcPct val="100000"/>
              </a:lnSpc>
              <a:spcBef>
                <a:spcPts val="0"/>
              </a:spcBef>
              <a:defRPr sz="8598">
                <a:solidFill>
                  <a:schemeClr val="tx1"/>
                </a:solidFill>
              </a:defRPr>
            </a:lvl4pPr>
            <a:lvl5pPr>
              <a:lnSpc>
                <a:spcPct val="100000"/>
              </a:lnSpc>
              <a:spcBef>
                <a:spcPts val="0"/>
              </a:spcBef>
              <a:defRPr sz="859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290269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8"/>
          </a:xfrm>
        </p:spPr>
        <p:txBody>
          <a:bodyPr/>
          <a:lstStyle>
            <a:lvl1pPr>
              <a:lnSpc>
                <a:spcPct val="90000"/>
              </a:lnSpc>
              <a:defRPr sz="12998">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3" y="576072"/>
            <a:ext cx="4949824"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6"/>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76072"/>
            <a:ext cx="7620000" cy="285908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3"/>
            <a:ext cx="4951413" cy="2857506"/>
          </a:xfrm>
        </p:spPr>
        <p:txBody>
          <a:bodyPr/>
          <a:lstStyle>
            <a:lvl1pPr>
              <a:lnSpc>
                <a:spcPct val="90000"/>
              </a:lnSpc>
              <a:defRPr sz="12998">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3" y="8403337"/>
            <a:ext cx="4951411" cy="2857506"/>
          </a:xfrm>
        </p:spPr>
        <p:txBody>
          <a:bodyPr/>
          <a:lstStyle>
            <a:lvl1pPr>
              <a:lnSpc>
                <a:spcPct val="90000"/>
              </a:lnSpc>
              <a:defRPr sz="12998">
                <a:solidFill>
                  <a:schemeClr val="accent1"/>
                </a:solidFill>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285100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74"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401361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576072"/>
            <a:ext cx="4956175" cy="1525588"/>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9437"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3"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1"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3740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576072"/>
            <a:ext cx="4956175"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5" y="12804236"/>
            <a:ext cx="4956175" cy="381000"/>
          </a:xfrm>
        </p:spPr>
        <p:txBody>
          <a:bodyPr/>
          <a:lstStyle/>
          <a:p>
            <a:r>
              <a:rPr lang="en-US"/>
              <a:t>IBM Storage</a:t>
            </a:r>
            <a:endParaRPr lang="en-US" dirty="0"/>
          </a:p>
        </p:txBody>
      </p:sp>
    </p:spTree>
    <p:extLst>
      <p:ext uri="{BB962C8B-B14F-4D97-AF65-F5344CB8AC3E}">
        <p14:creationId xmlns:p14="http://schemas.microsoft.com/office/powerpoint/2010/main" val="165315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3" y="576072"/>
            <a:ext cx="4949824" cy="2097088"/>
          </a:xfrm>
        </p:spPr>
        <p:txBody>
          <a:bodyPr/>
          <a:lstStyle>
            <a:lvl1pPr>
              <a:lnSpc>
                <a:spcPct val="110000"/>
              </a:lnSpc>
              <a:defRPr sz="2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4" y="3429000"/>
            <a:ext cx="4956175" cy="4000500"/>
          </a:xfrm>
        </p:spPr>
        <p:txBody>
          <a:bodyPr/>
          <a:lstStyle>
            <a:lvl1pPr>
              <a:lnSpc>
                <a:spcPct val="100000"/>
              </a:lnSpc>
              <a:spcBef>
                <a:spcPts val="0"/>
              </a:spcBef>
              <a:defRPr sz="36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68032" y="3429000"/>
            <a:ext cx="4942119"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2" y="3429000"/>
            <a:ext cx="4952999"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1" y="576072"/>
            <a:ext cx="1216152" cy="1216152"/>
          </a:xfrm>
        </p:spPr>
        <p:txBody>
          <a:bodyPr anchor="ctr"/>
          <a:lstStyle>
            <a:lvl1pPr algn="ctr">
              <a:defRPr sz="16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5" y="576072"/>
            <a:ext cx="1216152" cy="1216152"/>
          </a:xfrm>
        </p:spPr>
        <p:txBody>
          <a:bodyPr anchor="ctr"/>
          <a:lstStyle>
            <a:lvl1pPr algn="ctr">
              <a:defRPr sz="16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1" y="576072"/>
            <a:ext cx="1216152" cy="121615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IBM Storage</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905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4048"/>
            <a:ext cx="4949824" cy="1141412"/>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1"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7" y="384048"/>
            <a:ext cx="4956175" cy="1141412"/>
          </a:xfrm>
        </p:spPr>
        <p:txBody>
          <a:bodyPr/>
          <a:lstStyle>
            <a:lvl1pPr>
              <a:lnSpc>
                <a:spcPct val="100000"/>
              </a:lnSpc>
              <a:spcBef>
                <a:spcPts val="0"/>
              </a:spcBef>
              <a:defRPr sz="6398">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IBM Storage</a:t>
            </a:r>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2205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B28863-5461-63E4-5E4C-381DE7E84E6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68325" y="569913"/>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SKO1 / Copyright © 2024 IBM</a:t>
            </a:r>
            <a:endParaRPr lang="en-US" dirty="0"/>
          </a:p>
        </p:txBody>
      </p:sp>
    </p:spTree>
    <p:extLst>
      <p:ext uri="{BB962C8B-B14F-4D97-AF65-F5344CB8AC3E}">
        <p14:creationId xmlns:p14="http://schemas.microsoft.com/office/powerpoint/2010/main" val="2186187956"/>
      </p:ext>
    </p:extLst>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3" y="576072"/>
            <a:ext cx="7424927" cy="19065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73"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1"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IBM Storage</a:t>
            </a:r>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6785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4" y="384048"/>
            <a:ext cx="11045824" cy="4573588"/>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76072"/>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9" y="576072"/>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IBM Storage</a:t>
            </a:r>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533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1" y="576072"/>
            <a:ext cx="4953001" cy="4573588"/>
          </a:xfrm>
        </p:spPr>
        <p:txBody>
          <a:bodyPr/>
          <a:lstStyle>
            <a:lvl1pPr>
              <a:lnSpc>
                <a:spcPct val="10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4"/>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9" y="569914"/>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IBM Storage</a:t>
            </a:r>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469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4" y="384048"/>
            <a:ext cx="11039475" cy="4573588"/>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4"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IBM Storage</a:t>
            </a:r>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199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576072"/>
            <a:ext cx="4949826" cy="4573588"/>
          </a:xfrm>
        </p:spPr>
        <p:txBody>
          <a:bodyPr rIns="0"/>
          <a:lstStyle>
            <a:lvl1pPr>
              <a:lnSpc>
                <a:spcPct val="100000"/>
              </a:lnSpc>
              <a:defRPr sz="28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IBM Storage</a:t>
            </a:r>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09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4049"/>
            <a:ext cx="4949824" cy="1141414"/>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7638"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63638"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3" y="384048"/>
            <a:ext cx="4956175" cy="1141412"/>
          </a:xfrm>
        </p:spPr>
        <p:txBody>
          <a:bodyPr/>
          <a:lstStyle>
            <a:lvl1pPr>
              <a:lnSpc>
                <a:spcPct val="100000"/>
              </a:lnSpc>
              <a:spcBef>
                <a:spcPts val="0"/>
              </a:spcBef>
              <a:defRPr sz="6398">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1" y="576073"/>
            <a:ext cx="1216152" cy="1214462"/>
          </a:xfrm>
        </p:spPr>
        <p:txBody>
          <a:bodyPr anchor="ctr"/>
          <a:lstStyle>
            <a:lvl1pPr algn="ctr">
              <a:defRPr sz="16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5" cy="121615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IBM Storage</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3"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3342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6074" y="2478024"/>
            <a:ext cx="6670674"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6071" y="8385048"/>
            <a:ext cx="6670676"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2" y="8382000"/>
            <a:ext cx="6667500"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p:spPr>
        <p:txBody>
          <a:bodyPr anchor="ctr"/>
          <a:lstStyle>
            <a:lvl1pPr algn="ctr">
              <a:defRPr sz="16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1" y="576072"/>
            <a:ext cx="1216152" cy="1216152"/>
          </a:xfrm>
        </p:spPr>
        <p:txBody>
          <a:bodyPr anchor="ctr"/>
          <a:lstStyle>
            <a:lvl1pPr algn="ctr">
              <a:defRPr sz="16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2"/>
            <a:ext cx="1216152" cy="1216152"/>
          </a:xfrm>
        </p:spPr>
        <p:txBody>
          <a:bodyPr anchor="ctr"/>
          <a:lstStyle>
            <a:lvl1pPr algn="ctr">
              <a:defRPr sz="16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1" y="6477000"/>
            <a:ext cx="1216152" cy="1216152"/>
          </a:xfrm>
        </p:spPr>
        <p:txBody>
          <a:bodyPr anchor="ctr"/>
          <a:lstStyle>
            <a:lvl1pPr algn="ctr">
              <a:defRPr sz="16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IBM Storage</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1999"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4232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1" y="1682496"/>
            <a:ext cx="5715000" cy="2276856"/>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5024"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IBM Storage</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4" y="576072"/>
            <a:ext cx="4956175" cy="1141412"/>
          </a:xfrm>
        </p:spPr>
        <p:txBody>
          <a:bodyPr/>
          <a:lstStyle>
            <a:lvl1pPr>
              <a:defRPr sz="28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4982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1527048"/>
            <a:ext cx="11044240" cy="2276856"/>
          </a:xfrm>
        </p:spPr>
        <p:txBody>
          <a:bodyPr rIns="457200"/>
          <a:lstStyle>
            <a:lvl1pPr>
              <a:lnSpc>
                <a:spcPct val="110000"/>
              </a:lnSpc>
              <a:defRPr sz="6398">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4"/>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69914"/>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IBM Storage</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4" y="576072"/>
            <a:ext cx="4956175" cy="448056"/>
          </a:xfrm>
        </p:spPr>
        <p:txBody>
          <a:bodyPr/>
          <a:lstStyle>
            <a:lvl1pPr>
              <a:defRPr sz="28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2729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4" y="576072"/>
            <a:ext cx="4956175" cy="4573588"/>
          </a:xfrm>
        </p:spPr>
        <p:txBody>
          <a:bodyPr/>
          <a:lstStyle>
            <a:lvl1pPr>
              <a:lnSpc>
                <a:spcPct val="100000"/>
              </a:lnSpc>
              <a:defRPr sz="28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3" y="665683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IBM Storage</a:t>
            </a:r>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3075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B28863-5461-63E4-5E4C-381DE7E84E6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68325" y="569913"/>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SKO1 / Copyright © 2024 IBM</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Tree>
    <p:extLst>
      <p:ext uri="{BB962C8B-B14F-4D97-AF65-F5344CB8AC3E}">
        <p14:creationId xmlns:p14="http://schemas.microsoft.com/office/powerpoint/2010/main" val="19196161"/>
      </p:ext>
    </p:extLst>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4" y="384048"/>
            <a:ext cx="11050589" cy="4573588"/>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3" y="665683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3"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IBM Storage</a:t>
            </a:r>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0819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915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IBM Storage</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6858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3" y="576072"/>
            <a:ext cx="4949824" cy="28590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0" y="1333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2" y="7429501"/>
            <a:ext cx="4951413" cy="3792682"/>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3"/>
            <a:ext cx="402336" cy="403226"/>
          </a:xfrm>
        </p:spPr>
        <p:txBody>
          <a:bodyPr/>
          <a:lstStyle>
            <a:lvl1pPr>
              <a:defRPr sz="14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2" y="576073"/>
            <a:ext cx="402336" cy="403226"/>
          </a:xfrm>
        </p:spPr>
        <p:txBody>
          <a:bodyPr/>
          <a:lstStyle>
            <a:lvl1pPr>
              <a:defRPr sz="14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2" y="576073"/>
            <a:ext cx="402336" cy="403226"/>
          </a:xfrm>
        </p:spPr>
        <p:txBody>
          <a:bodyPr/>
          <a:lstStyle>
            <a:lvl1pPr>
              <a:defRPr sz="14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6"/>
          </a:xfrm>
        </p:spPr>
        <p:txBody>
          <a:bodyPr/>
          <a:lstStyle>
            <a:lvl1pPr>
              <a:defRPr sz="14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2" y="6694631"/>
            <a:ext cx="402336" cy="403226"/>
          </a:xfrm>
        </p:spPr>
        <p:txBody>
          <a:bodyPr/>
          <a:lstStyle>
            <a:lvl1pPr>
              <a:defRPr sz="14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2" y="6694631"/>
            <a:ext cx="402336" cy="403226"/>
          </a:xfrm>
        </p:spPr>
        <p:txBody>
          <a:bodyPr/>
          <a:lstStyle>
            <a:lvl1pPr>
              <a:defRPr sz="14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IBM Storage</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1" y="6096000"/>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7732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4" y="384049"/>
            <a:ext cx="11039475" cy="3413126"/>
          </a:xfrm>
        </p:spPr>
        <p:txBody>
          <a:bodyPr rIns="457200"/>
          <a:lstStyle>
            <a:lvl1pPr>
              <a:lnSpc>
                <a:spcPct val="100000"/>
              </a:lnSpc>
              <a:defRPr sz="6398">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4"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4"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76071" y="6665976"/>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IBM Storage</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5310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3" y="576073"/>
            <a:ext cx="4949824" cy="3413126"/>
          </a:xfrm>
        </p:spPr>
        <p:txBody>
          <a:bodyPr rIns="0"/>
          <a:lstStyle>
            <a:lvl1pPr>
              <a:lnSpc>
                <a:spcPct val="110000"/>
              </a:lnSpc>
              <a:defRPr sz="36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4"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4"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80159"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IBM Storage</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3319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4"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IBM Storage</a:t>
            </a:r>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1" y="569914"/>
            <a:ext cx="11049000" cy="12574588"/>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09470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3161" y="12904629"/>
            <a:ext cx="269339" cy="246222"/>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IBM Storage</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76074"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1" y="0"/>
            <a:ext cx="18291175" cy="13716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92291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3161" y="12904629"/>
            <a:ext cx="269339" cy="246222"/>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4"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IBM Storage</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1" y="565153"/>
            <a:ext cx="17151351" cy="1257935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50056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43161" y="12904629"/>
            <a:ext cx="269339" cy="246222"/>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24387175" cy="13716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676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43161" y="12904629"/>
            <a:ext cx="269339" cy="246222"/>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6" y="569914"/>
            <a:ext cx="23244174" cy="12580936"/>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4134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86086" y="6186138"/>
            <a:ext cx="3456432" cy="1379081"/>
          </a:xfrm>
          <a:prstGeom prst="rect">
            <a:avLst/>
          </a:prstGeom>
        </p:spPr>
      </p:pic>
    </p:spTree>
    <p:extLst>
      <p:ext uri="{BB962C8B-B14F-4D97-AF65-F5344CB8AC3E}">
        <p14:creationId xmlns:p14="http://schemas.microsoft.com/office/powerpoint/2010/main" val="4195384914"/>
      </p:ext>
    </p:extLst>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4" y="61214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2" y="61214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4" y="9525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2" y="9525002"/>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IBM Storage</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4" y="2667000"/>
            <a:ext cx="2473324" cy="2476500"/>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2" y="26670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2" y="61214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6" y="61214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2" y="9525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6" y="9525002"/>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2" y="2667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6" y="26670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002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4"/>
            <a:ext cx="17145000" cy="11431588"/>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IBM Storage</a:t>
            </a:r>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756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4" y="384048"/>
            <a:ext cx="4956175" cy="2859088"/>
          </a:xfrm>
        </p:spPr>
        <p:txBody>
          <a:bodyPr/>
          <a:lstStyle>
            <a:lvl1pPr>
              <a:lnSpc>
                <a:spcPct val="90000"/>
              </a:lnSpc>
              <a:spcBef>
                <a:spcPts val="0"/>
              </a:spcBef>
              <a:defRPr sz="6398">
                <a:solidFill>
                  <a:schemeClr val="tx2"/>
                </a:solidFill>
              </a:defRPr>
            </a:lvl1pPr>
            <a:lvl2pPr>
              <a:lnSpc>
                <a:spcPct val="100000"/>
              </a:lnSpc>
              <a:spcBef>
                <a:spcPts val="0"/>
              </a:spcBef>
              <a:defRPr sz="6398">
                <a:solidFill>
                  <a:schemeClr val="tx1"/>
                </a:solidFill>
              </a:defRPr>
            </a:lvl2pPr>
            <a:lvl3pPr>
              <a:lnSpc>
                <a:spcPct val="100000"/>
              </a:lnSpc>
              <a:spcBef>
                <a:spcPts val="0"/>
              </a:spcBef>
              <a:defRPr sz="6398">
                <a:solidFill>
                  <a:schemeClr val="tx1"/>
                </a:solidFill>
              </a:defRPr>
            </a:lvl3pPr>
            <a:lvl4pPr>
              <a:lnSpc>
                <a:spcPct val="100000"/>
              </a:lnSpc>
              <a:spcBef>
                <a:spcPts val="0"/>
              </a:spcBef>
              <a:defRPr sz="6398">
                <a:solidFill>
                  <a:schemeClr val="tx1"/>
                </a:solidFill>
              </a:defRPr>
            </a:lvl4pPr>
            <a:lvl5pPr>
              <a:lnSpc>
                <a:spcPct val="100000"/>
              </a:lnSpc>
              <a:spcBef>
                <a:spcPts val="0"/>
              </a:spcBef>
              <a:defRPr sz="6398">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IBM Storage</a:t>
            </a:r>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718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704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IBM Storage</a:t>
            </a:r>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846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4" y="384048"/>
            <a:ext cx="4956175" cy="2859088"/>
          </a:xfrm>
        </p:spPr>
        <p:txBody>
          <a:bodyPr/>
          <a:lstStyle>
            <a:lvl1pPr>
              <a:lnSpc>
                <a:spcPct val="90000"/>
              </a:lnSpc>
              <a:spcBef>
                <a:spcPts val="0"/>
              </a:spcBef>
              <a:defRPr sz="6398">
                <a:solidFill>
                  <a:schemeClr val="tx2"/>
                </a:solidFill>
              </a:defRPr>
            </a:lvl1pPr>
            <a:lvl2pPr>
              <a:lnSpc>
                <a:spcPct val="100000"/>
              </a:lnSpc>
              <a:spcBef>
                <a:spcPts val="0"/>
              </a:spcBef>
              <a:defRPr sz="6398">
                <a:solidFill>
                  <a:schemeClr val="tx1"/>
                </a:solidFill>
              </a:defRPr>
            </a:lvl2pPr>
            <a:lvl3pPr>
              <a:lnSpc>
                <a:spcPct val="100000"/>
              </a:lnSpc>
              <a:spcBef>
                <a:spcPts val="0"/>
              </a:spcBef>
              <a:defRPr sz="6398">
                <a:solidFill>
                  <a:schemeClr val="tx1"/>
                </a:solidFill>
              </a:defRPr>
            </a:lvl3pPr>
            <a:lvl4pPr>
              <a:lnSpc>
                <a:spcPct val="100000"/>
              </a:lnSpc>
              <a:spcBef>
                <a:spcPts val="0"/>
              </a:spcBef>
              <a:defRPr sz="6398">
                <a:solidFill>
                  <a:schemeClr val="tx1"/>
                </a:solidFill>
              </a:defRPr>
            </a:lvl4pPr>
            <a:lvl5pPr>
              <a:lnSpc>
                <a:spcPct val="100000"/>
              </a:lnSpc>
              <a:spcBef>
                <a:spcPts val="0"/>
              </a:spcBef>
              <a:defRPr sz="6398">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5" y="12804776"/>
            <a:ext cx="4956175" cy="381000"/>
          </a:xfrm>
        </p:spPr>
        <p:txBody>
          <a:bodyPr/>
          <a:lstStyle/>
          <a:p>
            <a:r>
              <a:rPr lang="en-US"/>
              <a:t>IBM Storage</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8428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2" y="6168461"/>
            <a:ext cx="3456432" cy="1379082"/>
          </a:xfrm>
          <a:prstGeom prst="rect">
            <a:avLst/>
          </a:prstGeom>
        </p:spPr>
      </p:pic>
    </p:spTree>
    <p:extLst>
      <p:ext uri="{BB962C8B-B14F-4D97-AF65-F5344CB8AC3E}">
        <p14:creationId xmlns:p14="http://schemas.microsoft.com/office/powerpoint/2010/main" val="139895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560910" y="536448"/>
            <a:ext cx="11047208" cy="11452352"/>
          </a:xfrm>
        </p:spPr>
        <p:txBody>
          <a:bodyPr/>
          <a:lstStyle>
            <a:lvl1pPr>
              <a:defRPr>
                <a:solidFill>
                  <a:schemeClr val="tx1"/>
                </a:solidFill>
              </a:defRPr>
            </a:lvl1pPr>
          </a:lstStyle>
          <a:p>
            <a:r>
              <a:rPr lang="en-US"/>
              <a:t>Click to edit Master title style</a:t>
            </a:r>
            <a:endParaRPr lang="en-US" dirty="0"/>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12193587" y="0"/>
            <a:ext cx="12193588" cy="13716000"/>
          </a:xfrm>
          <a:prstGeom prst="rect">
            <a:avLst/>
          </a:prstGeom>
          <a:solidFill>
            <a:schemeClr val="tx2"/>
          </a:solidFill>
        </p:spPr>
        <p:txBody>
          <a:bodyPr wrap="square" lIns="0" tIns="0" rIns="0" bIns="0" rtlCol="0" anchor="ctr">
            <a:noAutofit/>
          </a:bodyPr>
          <a:lstStyle/>
          <a:p>
            <a:pPr algn="ctr"/>
            <a:endParaRPr lang="en-US" sz="3200" b="0" i="0" dirty="0">
              <a:solidFill>
                <a:schemeClr val="tx1"/>
              </a:solidFill>
              <a:latin typeface="Arial" panose="020B0604020202020204" pitchFamily="34" charset="0"/>
              <a:cs typeface="Arial" panose="020B0604020202020204" pitchFamily="34" charset="0"/>
            </a:endParaRPr>
          </a:p>
        </p:txBody>
      </p:sp>
      <p:sp>
        <p:nvSpPr>
          <p:cNvPr id="6" name="Text Placeholder"/>
          <p:cNvSpPr>
            <a:spLocks noGrp="1"/>
          </p:cNvSpPr>
          <p:nvPr>
            <p:ph type="body" sz="quarter" idx="12"/>
          </p:nvPr>
        </p:nvSpPr>
        <p:spPr>
          <a:xfrm>
            <a:off x="12778880" y="536448"/>
            <a:ext cx="10998616" cy="11452352"/>
          </a:xfrm>
        </p:spPr>
        <p:txBody>
          <a:bodyPr/>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7789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4E4D4-D2B7-44FE-5D34-DD484FAEB6C0}"/>
              </a:ext>
            </a:extLst>
          </p:cNvPr>
          <p:cNvSpPr>
            <a:spLocks noGrp="1"/>
          </p:cNvSpPr>
          <p:nvPr>
            <p:ph type="dt" sz="half" idx="10"/>
          </p:nvPr>
        </p:nvSpPr>
        <p:spPr/>
        <p:txBody>
          <a:bodyPr/>
          <a:lstStyle/>
          <a:p>
            <a:fld id="{B6CF3675-C043-0940-AE0A-8B972FF1DB7A}" type="datetimeFigureOut">
              <a:rPr lang="en-US" smtClean="0"/>
              <a:t>6/20/2024</a:t>
            </a:fld>
            <a:endParaRPr lang="en-US"/>
          </a:p>
        </p:txBody>
      </p:sp>
      <p:sp>
        <p:nvSpPr>
          <p:cNvPr id="3" name="Footer Placeholder 2">
            <a:extLst>
              <a:ext uri="{FF2B5EF4-FFF2-40B4-BE49-F238E27FC236}">
                <a16:creationId xmlns:a16="http://schemas.microsoft.com/office/drawing/2014/main" id="{24758E48-C152-C02C-BA05-F2B5978E3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927DDF-87FC-D9F8-F63B-F47B04B4AB0F}"/>
              </a:ext>
            </a:extLst>
          </p:cNvPr>
          <p:cNvSpPr>
            <a:spLocks noGrp="1"/>
          </p:cNvSpPr>
          <p:nvPr>
            <p:ph type="sldNum" sz="quarter" idx="12"/>
          </p:nvPr>
        </p:nvSpPr>
        <p:spPr/>
        <p:txBody>
          <a:bodyPr/>
          <a:lstStyle/>
          <a:p>
            <a:fld id="{FB84C1F0-7BCE-224C-8102-E0C68246999D}" type="slidenum">
              <a:rPr lang="en-US" smtClean="0"/>
              <a:t>‹#›</a:t>
            </a:fld>
            <a:endParaRPr lang="en-US"/>
          </a:p>
        </p:txBody>
      </p:sp>
    </p:spTree>
    <p:extLst>
      <p:ext uri="{BB962C8B-B14F-4D97-AF65-F5344CB8AC3E}">
        <p14:creationId xmlns:p14="http://schemas.microsoft.com/office/powerpoint/2010/main" val="38720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Tree>
    <p:extLst>
      <p:ext uri="{BB962C8B-B14F-4D97-AF65-F5344CB8AC3E}">
        <p14:creationId xmlns:p14="http://schemas.microsoft.com/office/powerpoint/2010/main" val="320157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over on purple&gt;blue auror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BDF8C-1817-8247-8AB1-2A718F6A5B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4387175" cy="137160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386413" y="12514875"/>
            <a:ext cx="1391085" cy="551442"/>
          </a:xfrm>
          <a:prstGeom prst="rect">
            <a:avLst/>
          </a:prstGeom>
        </p:spPr>
      </p:pic>
      <p:pic>
        <p:nvPicPr>
          <p:cNvPr id="9" name="Picture 8">
            <a:extLst>
              <a:ext uri="{FF2B5EF4-FFF2-40B4-BE49-F238E27FC236}">
                <a16:creationId xmlns:a16="http://schemas.microsoft.com/office/drawing/2014/main" id="{CEA9673D-27C2-4B47-B2F7-B57982EACA9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2832" y="12205571"/>
            <a:ext cx="4369127" cy="1379794"/>
          </a:xfrm>
          <a:prstGeom prst="rect">
            <a:avLst/>
          </a:prstGeom>
        </p:spPr>
      </p:pic>
      <p:sp>
        <p:nvSpPr>
          <p:cNvPr id="3" name="Title 2">
            <a:extLst>
              <a:ext uri="{FF2B5EF4-FFF2-40B4-BE49-F238E27FC236}">
                <a16:creationId xmlns:a16="http://schemas.microsoft.com/office/drawing/2014/main" id="{44848B66-AA68-C24D-9965-D0F8C271AE4B}"/>
              </a:ext>
            </a:extLst>
          </p:cNvPr>
          <p:cNvSpPr>
            <a:spLocks noGrp="1"/>
          </p:cNvSpPr>
          <p:nvPr>
            <p:ph type="title"/>
          </p:nvPr>
        </p:nvSpPr>
        <p:spPr>
          <a:xfrm>
            <a:off x="560904" y="536451"/>
            <a:ext cx="17119767" cy="886398"/>
          </a:xfrm>
        </p:spPr>
        <p:txBody>
          <a:bodyPr/>
          <a:lstStyle>
            <a:lvl1pPr>
              <a:defRPr>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311734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6288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Text Placeholder 6">
            <a:extLst>
              <a:ext uri="{FF2B5EF4-FFF2-40B4-BE49-F238E27FC236}">
                <a16:creationId xmlns:a16="http://schemas.microsoft.com/office/drawing/2014/main" id="{2EC0ABF4-1C51-BF7D-70CF-DD2C38C9DB69}"/>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6">
            <a:extLst>
              <a:ext uri="{FF2B5EF4-FFF2-40B4-BE49-F238E27FC236}">
                <a16:creationId xmlns:a16="http://schemas.microsoft.com/office/drawing/2014/main" id="{6069D4BA-0EE4-89E6-7C3A-71F71400A311}"/>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72806443"/>
      </p:ext>
    </p:extLst>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85292" y="3413760"/>
            <a:ext cx="10998616" cy="8537856"/>
          </a:xfrm>
        </p:spPr>
        <p:txBody>
          <a:bodyPr/>
          <a:lstStyle>
            <a:lvl1pPr marL="0" indent="0">
              <a:spcBef>
                <a:spcPts val="2934"/>
              </a:spcBef>
              <a:tabLst>
                <a:tab pos="10815898" algn="r"/>
              </a:tabLst>
              <a:defRPr b="1" i="0">
                <a:solidFill>
                  <a:schemeClr val="tx1"/>
                </a:solidFill>
                <a:latin typeface="IBM Plex Sans" panose="020B0503050203000203" pitchFamily="34" charset="0"/>
              </a:defRPr>
            </a:lvl1pPr>
            <a:lvl2pPr marL="0" indent="0">
              <a:spcBef>
                <a:spcPts val="0"/>
              </a:spcBef>
              <a:buNone/>
              <a:tabLst>
                <a:tab pos="10815898" algn="r"/>
              </a:tabLst>
              <a:defRPr b="0" i="0">
                <a:solidFill>
                  <a:schemeClr val="tx1"/>
                </a:solidFill>
                <a:latin typeface="IBM Plex Sans" panose="020B0503050203000203" pitchFamily="34" charset="0"/>
              </a:defRPr>
            </a:lvl2pPr>
            <a:lvl3pPr marL="537618" indent="0">
              <a:buNone/>
              <a:defRPr/>
            </a:lvl3pPr>
            <a:lvl4pPr marL="1159904" indent="0">
              <a:buNone/>
              <a:defRPr/>
            </a:lvl4pPr>
            <a:lvl5pPr marL="1684824" indent="0">
              <a:buNone/>
              <a:defRPr/>
            </a:lvl5pPr>
          </a:lstStyle>
          <a:p>
            <a:pPr lvl="0"/>
            <a:r>
              <a:rPr lang="en-US" dirty="0"/>
              <a:t>Click to edit Master text styles	</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9" name="Text Placeholder 8">
            <a:extLst>
              <a:ext uri="{FF2B5EF4-FFF2-40B4-BE49-F238E27FC236}">
                <a16:creationId xmlns:a16="http://schemas.microsoft.com/office/drawing/2014/main" id="{58D4BED3-BCA4-6C4D-8319-DB43E2795E49}"/>
              </a:ext>
            </a:extLst>
          </p:cNvPr>
          <p:cNvSpPr>
            <a:spLocks noGrp="1"/>
          </p:cNvSpPr>
          <p:nvPr>
            <p:ph type="body" sz="quarter" idx="14"/>
          </p:nvPr>
        </p:nvSpPr>
        <p:spPr>
          <a:xfrm>
            <a:off x="12803267" y="3413760"/>
            <a:ext cx="11025035" cy="8585200"/>
          </a:xfrm>
        </p:spPr>
        <p:txBody>
          <a:bodyPr/>
          <a:lstStyle>
            <a:lvl1pPr marL="0" indent="0">
              <a:spcBef>
                <a:spcPts val="2934"/>
              </a:spcBef>
              <a:tabLst>
                <a:tab pos="10815898" algn="r"/>
              </a:tabLst>
              <a:defRPr b="1" i="0">
                <a:solidFill>
                  <a:schemeClr val="tx1"/>
                </a:solidFill>
                <a:latin typeface="IBM Plex Sans" panose="020B0503050203000203" pitchFamily="34" charset="0"/>
              </a:defRPr>
            </a:lvl1pPr>
            <a:lvl2pPr marL="0" indent="0">
              <a:spcBef>
                <a:spcPts val="0"/>
              </a:spcBef>
              <a:buFontTx/>
              <a:buNone/>
              <a:tabLst>
                <a:tab pos="10815898" algn="r"/>
              </a:tabLst>
              <a:defRPr b="0" i="0">
                <a:solidFill>
                  <a:schemeClr val="tx1"/>
                </a:solidFill>
                <a:latin typeface="IBM Plex Sans" panose="020B0503050203000203" pitchFamily="34" charset="0"/>
              </a:defRPr>
            </a:lvl2pPr>
            <a:lvl3pPr marL="0" indent="0">
              <a:spcBef>
                <a:spcPts val="0"/>
              </a:spcBef>
              <a:buFontTx/>
              <a:buNone/>
              <a:tabLst>
                <a:tab pos="10815898" algn="r"/>
              </a:tabLst>
              <a:defRPr b="0" i="0">
                <a:solidFill>
                  <a:schemeClr val="tx1"/>
                </a:solidFill>
                <a:latin typeface="IBM Plex Sans" panose="020B0503050203000203" pitchFamily="34" charset="0"/>
              </a:defRPr>
            </a:lvl3pPr>
            <a:lvl4pPr marL="0" indent="0">
              <a:spcBef>
                <a:spcPts val="0"/>
              </a:spcBef>
              <a:buFontTx/>
              <a:buNone/>
              <a:tabLst>
                <a:tab pos="10815898" algn="r"/>
              </a:tabLst>
              <a:defRPr b="0" i="0">
                <a:solidFill>
                  <a:schemeClr val="tx1"/>
                </a:solidFill>
                <a:latin typeface="IBM Plex Sans" panose="020B0503050203000203" pitchFamily="34" charset="0"/>
              </a:defRPr>
            </a:lvl4pPr>
            <a:lvl5pPr marL="0" indent="0">
              <a:spcBef>
                <a:spcPts val="0"/>
              </a:spcBef>
              <a:buFontTx/>
              <a:buNone/>
              <a:tabLst>
                <a:tab pos="10815898" algn="r"/>
              </a:tabLst>
              <a:defRPr b="0" i="0">
                <a:solidFill>
                  <a:schemeClr val="tx1"/>
                </a:solidFill>
                <a:latin typeface="IBM Plex Sans" panose="020B0503050203000203" pitchFamily="34" charset="0"/>
              </a:defRPr>
            </a:lvl5pPr>
            <a:lvl6pPr marL="0" indent="0">
              <a:buFontTx/>
              <a:buNone/>
              <a:tabLst>
                <a:tab pos="10815898" algn="r"/>
              </a:tabLst>
              <a:defRPr b="0" i="0">
                <a:solidFill>
                  <a:schemeClr val="tx1"/>
                </a:solidFill>
                <a:latin typeface="IBM Plex Sans" panose="020B0503050203000203" pitchFamily="34" charset="77"/>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CC57EC-C62A-6D4A-A672-2B6AEF178C4A}"/>
              </a:ext>
            </a:extLst>
          </p:cNvPr>
          <p:cNvSpPr>
            <a:spLocks noGrp="1"/>
          </p:cNvSpPr>
          <p:nvPr>
            <p:ph type="ftr" sz="quarter" idx="15"/>
          </p:nvPr>
        </p:nvSpPr>
        <p:spPr/>
        <p:txBody>
          <a:bodyPr/>
          <a:lstStyle>
            <a:lvl1pPr>
              <a:defRPr>
                <a:solidFill>
                  <a:srgbClr val="6F6F6F"/>
                </a:solidFill>
              </a:defRPr>
            </a:lvl1pPr>
          </a:lstStyle>
          <a:p>
            <a:endParaRPr lang="en-US" dirty="0"/>
          </a:p>
        </p:txBody>
      </p:sp>
      <p:sp>
        <p:nvSpPr>
          <p:cNvPr id="6" name="Slide Number Placeholder 5">
            <a:extLst>
              <a:ext uri="{FF2B5EF4-FFF2-40B4-BE49-F238E27FC236}">
                <a16:creationId xmlns:a16="http://schemas.microsoft.com/office/drawing/2014/main" id="{FB2C2C76-2949-954E-B57D-C7F2D14B13AF}"/>
              </a:ext>
            </a:extLst>
          </p:cNvPr>
          <p:cNvSpPr>
            <a:spLocks noGrp="1"/>
          </p:cNvSpPr>
          <p:nvPr>
            <p:ph type="sldNum" sz="quarter" idx="16"/>
          </p:nvPr>
        </p:nvSpPr>
        <p:spPr/>
        <p:txBody>
          <a:bodyPr/>
          <a:lstStyle>
            <a:lvl1pPr>
              <a:defRPr>
                <a:solidFill>
                  <a:srgbClr val="6F6F6F"/>
                </a:solidFill>
              </a:defRPr>
            </a:lvl1pPr>
          </a:lstStyle>
          <a:p>
            <a:fld id="{59395FB3-9C97-154F-86B2-7E381B951268}" type="slidenum">
              <a:rPr lang="en-US" smtClean="0"/>
              <a:pPr/>
              <a:t>‹#›</a:t>
            </a:fld>
            <a:endParaRPr lang="en-US" dirty="0"/>
          </a:p>
        </p:txBody>
      </p:sp>
      <p:sp>
        <p:nvSpPr>
          <p:cNvPr id="2" name="Title 1">
            <a:extLst>
              <a:ext uri="{FF2B5EF4-FFF2-40B4-BE49-F238E27FC236}">
                <a16:creationId xmlns:a16="http://schemas.microsoft.com/office/drawing/2014/main" id="{0B683464-D75A-B440-B73D-3A4200E898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154575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Title Only - Light Backgroun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560905" y="536451"/>
            <a:ext cx="17119797" cy="886398"/>
          </a:xfrm>
        </p:spPr>
        <p:txBody>
          <a:bodyPr wrap="square">
            <a:spAutoFit/>
          </a:bodyPr>
          <a:lstStyle>
            <a:lvl1pPr>
              <a:defRPr>
                <a:solidFill>
                  <a:schemeClr val="tx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BC0083C9-1CF9-2744-BD96-DB1613FB6EF9}"/>
              </a:ext>
            </a:extLst>
          </p:cNvPr>
          <p:cNvSpPr>
            <a:spLocks noGrp="1"/>
          </p:cNvSpPr>
          <p:nvPr>
            <p:ph type="ftr" sz="quarter" idx="10"/>
          </p:nvPr>
        </p:nvSpPr>
        <p:spPr/>
        <p:txBody>
          <a:bodyPr/>
          <a:lstStyle>
            <a:lvl1pPr>
              <a:defRPr>
                <a:solidFill>
                  <a:srgbClr val="6F6F6F"/>
                </a:solidFill>
              </a:defRPr>
            </a:lvl1pPr>
          </a:lstStyle>
          <a:p>
            <a:endParaRPr lang="en-US" dirty="0"/>
          </a:p>
        </p:txBody>
      </p:sp>
      <p:sp>
        <p:nvSpPr>
          <p:cNvPr id="3" name="Slide Number Placeholder 2">
            <a:extLst>
              <a:ext uri="{FF2B5EF4-FFF2-40B4-BE49-F238E27FC236}">
                <a16:creationId xmlns:a16="http://schemas.microsoft.com/office/drawing/2014/main" id="{1381EAD3-6531-974A-87DD-8571A9FE2802}"/>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739685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Title and Subtitle - Light Backgroun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560905" y="536451"/>
            <a:ext cx="17119797" cy="886398"/>
          </a:xfrm>
        </p:spPr>
        <p:txBody>
          <a:bodyPr wrap="square">
            <a:spAutoFit/>
          </a:bodyPr>
          <a:lstStyle>
            <a:lvl1pPr>
              <a:defRPr>
                <a:solidFill>
                  <a:schemeClr val="tx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BC0083C9-1CF9-2744-BD96-DB1613FB6EF9}"/>
              </a:ext>
            </a:extLst>
          </p:cNvPr>
          <p:cNvSpPr>
            <a:spLocks noGrp="1"/>
          </p:cNvSpPr>
          <p:nvPr>
            <p:ph type="ftr" sz="quarter" idx="10"/>
          </p:nvPr>
        </p:nvSpPr>
        <p:spPr/>
        <p:txBody>
          <a:bodyPr/>
          <a:lstStyle>
            <a:lvl1pPr>
              <a:defRPr>
                <a:solidFill>
                  <a:srgbClr val="6F6F6F"/>
                </a:solidFill>
              </a:defRPr>
            </a:lvl1pPr>
          </a:lstStyle>
          <a:p>
            <a:endParaRPr lang="en-US" dirty="0"/>
          </a:p>
        </p:txBody>
      </p:sp>
      <p:sp>
        <p:nvSpPr>
          <p:cNvPr id="3" name="Slide Number Placeholder 2">
            <a:extLst>
              <a:ext uri="{FF2B5EF4-FFF2-40B4-BE49-F238E27FC236}">
                <a16:creationId xmlns:a16="http://schemas.microsoft.com/office/drawing/2014/main" id="{1381EAD3-6531-974A-87DD-8571A9FE2802}"/>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a:t>
            </a:fld>
            <a:endParaRPr lang="en-US" dirty="0"/>
          </a:p>
        </p:txBody>
      </p:sp>
      <p:sp>
        <p:nvSpPr>
          <p:cNvPr id="5" name="Text Placeholder 4">
            <a:extLst>
              <a:ext uri="{FF2B5EF4-FFF2-40B4-BE49-F238E27FC236}">
                <a16:creationId xmlns:a16="http://schemas.microsoft.com/office/drawing/2014/main" id="{07ED9526-743E-6A49-BCCD-C12D6F600602}"/>
              </a:ext>
            </a:extLst>
          </p:cNvPr>
          <p:cNvSpPr>
            <a:spLocks noGrp="1"/>
          </p:cNvSpPr>
          <p:nvPr>
            <p:ph type="body" sz="quarter" idx="12" hasCustomPrompt="1"/>
          </p:nvPr>
        </p:nvSpPr>
        <p:spPr>
          <a:xfrm>
            <a:off x="558873" y="1452710"/>
            <a:ext cx="17121829" cy="738664"/>
          </a:xfrm>
        </p:spPr>
        <p:txBody>
          <a:bodyPr/>
          <a:lstStyle>
            <a:lvl1pPr>
              <a:defRPr sz="4266" b="0" i="0">
                <a:solidFill>
                  <a:srgbClr val="868D95"/>
                </a:solidFill>
                <a:latin typeface="IBM Plex Sans" panose="020B0503050203000203" pitchFamily="34" charset="0"/>
              </a:defRPr>
            </a:lvl1pPr>
          </a:lstStyle>
          <a:p>
            <a:pPr lvl="0"/>
            <a:r>
              <a:rPr lang="en-US" dirty="0"/>
              <a:t>Click to edit Master subtitle styles</a:t>
            </a:r>
          </a:p>
        </p:txBody>
      </p:sp>
    </p:spTree>
    <p:extLst>
      <p:ext uri="{BB962C8B-B14F-4D97-AF65-F5344CB8AC3E}">
        <p14:creationId xmlns:p14="http://schemas.microsoft.com/office/powerpoint/2010/main" val="126900477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601450-92E1-724D-A5F6-473B7ACEECEC}"/>
              </a:ext>
            </a:extLst>
          </p:cNvPr>
          <p:cNvSpPr>
            <a:spLocks noGrp="1"/>
          </p:cNvSpPr>
          <p:nvPr>
            <p:ph type="sldNum" sz="quarter" idx="10"/>
          </p:nvPr>
        </p:nvSpPr>
        <p:spPr/>
        <p:txBody>
          <a:bodyPr/>
          <a:lstStyle/>
          <a:p>
            <a:fld id="{59395FB3-9C97-154F-86B2-7E381B951268}" type="slidenum">
              <a:rPr lang="en-US" smtClean="0"/>
              <a:pPr/>
              <a:t>‹#›</a:t>
            </a:fld>
            <a:endParaRPr lang="en-US" dirty="0"/>
          </a:p>
        </p:txBody>
      </p:sp>
      <p:sp>
        <p:nvSpPr>
          <p:cNvPr id="4" name="Footer Placeholder 3">
            <a:extLst>
              <a:ext uri="{FF2B5EF4-FFF2-40B4-BE49-F238E27FC236}">
                <a16:creationId xmlns:a16="http://schemas.microsoft.com/office/drawing/2014/main" id="{EC2A3E60-1BCD-1B45-9D4B-10459E929C8E}"/>
              </a:ext>
            </a:extLst>
          </p:cNvPr>
          <p:cNvSpPr>
            <a:spLocks noGrp="1"/>
          </p:cNvSpPr>
          <p:nvPr>
            <p:ph type="ftr" sz="quarter" idx="11"/>
          </p:nvPr>
        </p:nvSpPr>
        <p:spPr/>
        <p:txBody>
          <a:bodyPr/>
          <a:lstStyle/>
          <a:p>
            <a:endParaRPr lang="en-US" dirty="0"/>
          </a:p>
        </p:txBody>
      </p:sp>
      <p:sp>
        <p:nvSpPr>
          <p:cNvPr id="6" name="Content Placeholder 5">
            <a:extLst>
              <a:ext uri="{FF2B5EF4-FFF2-40B4-BE49-F238E27FC236}">
                <a16:creationId xmlns:a16="http://schemas.microsoft.com/office/drawing/2014/main" id="{C659A966-EB36-5A4C-8354-13BD9888A55A}"/>
              </a:ext>
            </a:extLst>
          </p:cNvPr>
          <p:cNvSpPr>
            <a:spLocks noGrp="1"/>
          </p:cNvSpPr>
          <p:nvPr>
            <p:ph sz="quarter" idx="12"/>
          </p:nvPr>
        </p:nvSpPr>
        <p:spPr>
          <a:xfrm>
            <a:off x="609679" y="3413761"/>
            <a:ext cx="17071023" cy="9080502"/>
          </a:xfrm>
        </p:spPr>
        <p:txBody>
          <a:bodyPr/>
          <a:lstStyle>
            <a:lvl1pPr>
              <a:defRPr b="0" i="0">
                <a:solidFill>
                  <a:schemeClr val="tx1"/>
                </a:solidFill>
                <a:latin typeface="IBM Plex Sans" panose="020B0503050203000203" pitchFamily="34" charset="0"/>
              </a:defRPr>
            </a:lvl1pPr>
            <a:lvl2pPr>
              <a:buClrTx/>
              <a:defRPr b="0" i="0">
                <a:solidFill>
                  <a:schemeClr val="tx1"/>
                </a:solidFill>
                <a:latin typeface="IBM Plex Sans" panose="020B0503050203000203" pitchFamily="34" charset="0"/>
              </a:defRPr>
            </a:lvl2pPr>
            <a:lvl3pPr>
              <a:buClrTx/>
              <a:defRPr b="0" i="0">
                <a:solidFill>
                  <a:schemeClr val="tx1"/>
                </a:solidFill>
                <a:latin typeface="IBM Plex Sans" panose="020B0503050203000203" pitchFamily="34" charset="0"/>
              </a:defRPr>
            </a:lvl3pPr>
            <a:lvl4pPr marL="1528196" indent="-499520">
              <a:buClrTx/>
              <a:buFont typeface="System Font Regular"/>
              <a:buChar char="–"/>
              <a:tabLst/>
              <a:defRPr b="0" i="0">
                <a:solidFill>
                  <a:schemeClr val="tx1"/>
                </a:solidFill>
                <a:latin typeface="IBM Plex Sans" panose="020B0503050203000203" pitchFamily="34" charset="0"/>
              </a:defRPr>
            </a:lvl4pPr>
            <a:lvl5pPr marL="1981150" indent="-436024">
              <a:buClrTx/>
              <a:buFont typeface="System Font Regular"/>
              <a:buChar char="»"/>
              <a:tabLst/>
              <a:defRPr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525B0E80-81C6-3D48-A0D3-DAEEC558C1C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419242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 2 column with white imag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FCD2BB-D9B6-CF4C-8C6C-11D546600E08}"/>
              </a:ext>
            </a:extLst>
          </p:cNvPr>
          <p:cNvSpPr/>
          <p:nvPr userDrawn="1"/>
        </p:nvSpPr>
        <p:spPr bwMode="auto">
          <a:xfrm>
            <a:off x="12193587" y="0"/>
            <a:ext cx="12193588" cy="13716000"/>
          </a:xfrm>
          <a:prstGeom prst="rect">
            <a:avLst/>
          </a:prstGeom>
          <a:solidFill>
            <a:schemeClr val="bg1"/>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243840" tIns="243840" rIns="243840" bIns="243840" numCol="1" spcCol="0" rtlCol="0" fromWordArt="0" anchor="t" anchorCtr="0" forceAA="0" compatLnSpc="1">
            <a:prstTxWarp prst="textNoShape">
              <a:avLst/>
            </a:prstTxWarp>
            <a:noAutofit/>
          </a:bodyPr>
          <a:lstStyle/>
          <a:p>
            <a:pPr marR="0" algn="l" defTabSz="2438340" rtl="0" eaLnBrk="1" fontAlgn="base" latinLnBrk="0" hangingPunct="1">
              <a:lnSpc>
                <a:spcPct val="100000"/>
              </a:lnSpc>
              <a:spcBef>
                <a:spcPct val="0"/>
              </a:spcBef>
              <a:spcAft>
                <a:spcPct val="0"/>
              </a:spcAft>
              <a:buClrTx/>
              <a:buSzTx/>
              <a:tabLst/>
            </a:pPr>
            <a:endParaRPr kumimoji="0" lang="en-US" sz="3734" b="0" i="0" u="none" strike="noStrike" cap="none" normalizeH="0" baseline="0" dirty="0">
              <a:ln>
                <a:noFill/>
              </a:ln>
              <a:solidFill>
                <a:srgbClr val="191919"/>
              </a:solidFill>
              <a:effectLst/>
              <a:latin typeface="IBM Plex Sans" panose="020B0503050203000203" pitchFamily="34" charset="77"/>
            </a:endParaRPr>
          </a:p>
        </p:txBody>
      </p:sp>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560906" y="536451"/>
            <a:ext cx="11032998" cy="886398"/>
          </a:xfrm>
        </p:spPr>
        <p:txBody>
          <a:bodyPr wrap="square">
            <a:spAutoFit/>
          </a:bodyPr>
          <a:lstStyle>
            <a:lvl1pPr>
              <a:defRPr>
                <a:solidFill>
                  <a:schemeClr val="tx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BC0083C9-1CF9-2744-BD96-DB1613FB6EF9}"/>
              </a:ext>
            </a:extLst>
          </p:cNvPr>
          <p:cNvSpPr>
            <a:spLocks noGrp="1"/>
          </p:cNvSpPr>
          <p:nvPr>
            <p:ph type="ftr" sz="quarter" idx="10"/>
          </p:nvPr>
        </p:nvSpPr>
        <p:spPr/>
        <p:txBody>
          <a:bodyPr/>
          <a:lstStyle>
            <a:lvl1pPr>
              <a:defRPr>
                <a:solidFill>
                  <a:srgbClr val="6F6F6F"/>
                </a:solidFill>
              </a:defRPr>
            </a:lvl1pPr>
          </a:lstStyle>
          <a:p>
            <a:endParaRPr lang="en-US" dirty="0"/>
          </a:p>
        </p:txBody>
      </p:sp>
      <p:sp>
        <p:nvSpPr>
          <p:cNvPr id="3" name="Slide Number Placeholder 2">
            <a:extLst>
              <a:ext uri="{FF2B5EF4-FFF2-40B4-BE49-F238E27FC236}">
                <a16:creationId xmlns:a16="http://schemas.microsoft.com/office/drawing/2014/main" id="{1381EAD3-6531-974A-87DD-8571A9FE2802}"/>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a:t>
            </a:fld>
            <a:endParaRPr lang="en-US" dirty="0"/>
          </a:p>
        </p:txBody>
      </p:sp>
      <p:sp>
        <p:nvSpPr>
          <p:cNvPr id="6" name="Content Placeholder 5">
            <a:extLst>
              <a:ext uri="{FF2B5EF4-FFF2-40B4-BE49-F238E27FC236}">
                <a16:creationId xmlns:a16="http://schemas.microsoft.com/office/drawing/2014/main" id="{CA214544-25EA-E040-9C57-90F7B47D8851}"/>
              </a:ext>
            </a:extLst>
          </p:cNvPr>
          <p:cNvSpPr>
            <a:spLocks noGrp="1"/>
          </p:cNvSpPr>
          <p:nvPr>
            <p:ph sz="quarter" idx="12"/>
          </p:nvPr>
        </p:nvSpPr>
        <p:spPr>
          <a:xfrm>
            <a:off x="609682" y="3403600"/>
            <a:ext cx="10982696" cy="858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17381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85292" y="3413761"/>
            <a:ext cx="4901822" cy="8551334"/>
          </a:xfrm>
        </p:spPr>
        <p:txBody>
          <a:bodyPr/>
          <a:lstStyle>
            <a:lvl1pPr>
              <a:defRPr b="0" i="0">
                <a:solidFill>
                  <a:schemeClr val="tx1"/>
                </a:solidFill>
                <a:latin typeface="IBM Plex Sans" panose="020B0503050203000203" pitchFamily="34" charset="0"/>
              </a:defRPr>
            </a:lvl1pPr>
            <a:lvl2pPr>
              <a:buClrTx/>
              <a:defRPr b="0" i="0">
                <a:solidFill>
                  <a:schemeClr val="tx1"/>
                </a:solidFill>
                <a:latin typeface="IBM Plex Sans" panose="020B0503050203000203" pitchFamily="34" charset="0"/>
              </a:defRPr>
            </a:lvl2pPr>
            <a:lvl3pPr>
              <a:buClrTx/>
              <a:defRPr b="0" i="0">
                <a:solidFill>
                  <a:schemeClr val="tx1"/>
                </a:solidFill>
                <a:latin typeface="IBM Plex Sans" panose="020B0503050203000203" pitchFamily="34" charset="0"/>
              </a:defRPr>
            </a:lvl3pPr>
            <a:lvl4pPr>
              <a:buClrTx/>
              <a:defRPr b="0" i="0">
                <a:solidFill>
                  <a:schemeClr val="tx1"/>
                </a:solidFill>
                <a:latin typeface="IBM Plex Sans" panose="020B0503050203000203" pitchFamily="34" charset="0"/>
              </a:defRPr>
            </a:lvl4pPr>
            <a:lvl5pPr>
              <a:buClrTx/>
              <a:defRPr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682086" y="3413761"/>
            <a:ext cx="4901822" cy="8551334"/>
          </a:xfrm>
        </p:spPr>
        <p:txBody>
          <a:bodyPr/>
          <a:lstStyle>
            <a:lvl1pPr>
              <a:buClrTx/>
              <a:defRPr b="0" i="0">
                <a:solidFill>
                  <a:schemeClr val="tx1"/>
                </a:solidFill>
                <a:latin typeface="IBM Plex Sans" panose="020B0503050203000203" pitchFamily="34" charset="0"/>
              </a:defRPr>
            </a:lvl1pPr>
            <a:lvl2pPr>
              <a:buClrTx/>
              <a:defRPr b="0" i="0">
                <a:solidFill>
                  <a:schemeClr val="tx1"/>
                </a:solidFill>
                <a:latin typeface="IBM Plex Sans" panose="020B0503050203000203" pitchFamily="34" charset="0"/>
              </a:defRPr>
            </a:lvl2pPr>
            <a:lvl3pPr>
              <a:buClrTx/>
              <a:defRPr b="0" i="0">
                <a:solidFill>
                  <a:schemeClr val="tx1"/>
                </a:solidFill>
                <a:latin typeface="IBM Plex Sans" panose="020B0503050203000203" pitchFamily="34" charset="0"/>
              </a:defRPr>
            </a:lvl3pPr>
            <a:lvl4pPr>
              <a:buClrTx/>
              <a:defRPr b="0" i="0">
                <a:solidFill>
                  <a:schemeClr val="tx1"/>
                </a:solidFill>
                <a:latin typeface="IBM Plex Sans" panose="020B0503050203000203" pitchFamily="34" charset="0"/>
              </a:defRPr>
            </a:lvl4pPr>
            <a:lvl5pPr>
              <a:buClrTx/>
              <a:defRPr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12778880" y="3413761"/>
            <a:ext cx="4901822" cy="8551334"/>
          </a:xfrm>
        </p:spPr>
        <p:txBody>
          <a:bodyPr/>
          <a:lstStyle>
            <a:lvl1pPr>
              <a:buClrTx/>
              <a:defRPr b="0" i="0">
                <a:solidFill>
                  <a:schemeClr val="tx1"/>
                </a:solidFill>
                <a:latin typeface="IBM Plex Sans" panose="020B0503050203000203" pitchFamily="34" charset="0"/>
              </a:defRPr>
            </a:lvl1pPr>
            <a:lvl2pPr>
              <a:buClrTx/>
              <a:defRPr b="0" i="0">
                <a:solidFill>
                  <a:schemeClr val="tx1"/>
                </a:solidFill>
                <a:latin typeface="IBM Plex Sans" panose="020B0503050203000203" pitchFamily="34" charset="0"/>
              </a:defRPr>
            </a:lvl2pPr>
            <a:lvl3pPr>
              <a:buClrTx/>
              <a:defRPr b="0" i="0">
                <a:solidFill>
                  <a:schemeClr val="tx1"/>
                </a:solidFill>
                <a:latin typeface="IBM Plex Sans" panose="020B0503050203000203" pitchFamily="34" charset="0"/>
              </a:defRPr>
            </a:lvl3pPr>
            <a:lvl4pPr>
              <a:buClrTx/>
              <a:defRPr b="0" i="0">
                <a:solidFill>
                  <a:schemeClr val="tx1"/>
                </a:solidFill>
                <a:latin typeface="IBM Plex Sans" panose="020B0503050203000203" pitchFamily="34" charset="0"/>
              </a:defRPr>
            </a:lvl4pPr>
            <a:lvl5pPr>
              <a:buClrTx/>
              <a:defRPr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18875674" y="3413761"/>
            <a:ext cx="4901822" cy="8551334"/>
          </a:xfrm>
        </p:spPr>
        <p:txBody>
          <a:bodyPr/>
          <a:lstStyle>
            <a:lvl1pPr>
              <a:buClrTx/>
              <a:defRPr b="0" i="0">
                <a:solidFill>
                  <a:schemeClr val="tx1"/>
                </a:solidFill>
                <a:latin typeface="IBM Plex Sans" panose="020B0503050203000203" pitchFamily="34" charset="0"/>
              </a:defRPr>
            </a:lvl1pPr>
            <a:lvl2pPr>
              <a:buClrTx/>
              <a:defRPr b="0" i="0">
                <a:solidFill>
                  <a:schemeClr val="tx1"/>
                </a:solidFill>
                <a:latin typeface="IBM Plex Sans" panose="020B0503050203000203" pitchFamily="34" charset="0"/>
              </a:defRPr>
            </a:lvl2pPr>
            <a:lvl3pPr>
              <a:buClrTx/>
              <a:defRPr b="0" i="0">
                <a:solidFill>
                  <a:schemeClr val="tx1"/>
                </a:solidFill>
                <a:latin typeface="IBM Plex Sans" panose="020B0503050203000203" pitchFamily="34" charset="0"/>
              </a:defRPr>
            </a:lvl3pPr>
            <a:lvl4pPr>
              <a:buClrTx/>
              <a:defRPr b="0" i="0">
                <a:solidFill>
                  <a:schemeClr val="tx1"/>
                </a:solidFill>
                <a:latin typeface="IBM Plex Sans" panose="020B0503050203000203" pitchFamily="34" charset="0"/>
              </a:defRPr>
            </a:lvl4pPr>
            <a:lvl5pPr>
              <a:buClrTx/>
              <a:defRPr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927625B-AC91-8043-8B2A-CF393C04A875}"/>
              </a:ext>
            </a:extLst>
          </p:cNvPr>
          <p:cNvSpPr>
            <a:spLocks noGrp="1"/>
          </p:cNvSpPr>
          <p:nvPr>
            <p:ph type="ftr" sz="quarter" idx="16"/>
          </p:nvPr>
        </p:nvSpPr>
        <p:spPr/>
        <p:txBody>
          <a:bodyPr/>
          <a:lstStyle>
            <a:lvl1pPr>
              <a:defRPr>
                <a:solidFill>
                  <a:srgbClr val="6F6F6F"/>
                </a:solidFill>
              </a:defRPr>
            </a:lvl1pPr>
          </a:lstStyle>
          <a:p>
            <a:endParaRPr lang="en-US" dirty="0"/>
          </a:p>
        </p:txBody>
      </p:sp>
      <p:sp>
        <p:nvSpPr>
          <p:cNvPr id="7" name="Slide Number Placeholder 6">
            <a:extLst>
              <a:ext uri="{FF2B5EF4-FFF2-40B4-BE49-F238E27FC236}">
                <a16:creationId xmlns:a16="http://schemas.microsoft.com/office/drawing/2014/main" id="{6A910D16-5ACA-9B42-88D9-9E03D0CDA876}"/>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a:t>
            </a:fld>
            <a:endParaRPr lang="en-US" dirty="0"/>
          </a:p>
        </p:txBody>
      </p:sp>
      <p:sp>
        <p:nvSpPr>
          <p:cNvPr id="3" name="Title 2">
            <a:extLst>
              <a:ext uri="{FF2B5EF4-FFF2-40B4-BE49-F238E27FC236}">
                <a16:creationId xmlns:a16="http://schemas.microsoft.com/office/drawing/2014/main" id="{5FE0DB3A-3845-8C4D-83D4-AB082E7B7B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942318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09679" y="3403600"/>
            <a:ext cx="4877435" cy="8585200"/>
          </a:xfrm>
        </p:spPr>
        <p:txBody>
          <a:bodyPr/>
          <a:lstStyle>
            <a:lvl1pPr>
              <a:defRPr b="0" i="0">
                <a:solidFill>
                  <a:schemeClr val="tx1"/>
                </a:solidFill>
                <a:latin typeface="IBM Plex Sans" panose="020B0503050203000203" pitchFamily="34" charset="0"/>
              </a:defRPr>
            </a:lvl1pPr>
            <a:lvl2pPr>
              <a:buClrTx/>
              <a:defRPr b="0" i="0">
                <a:solidFill>
                  <a:schemeClr val="tx1"/>
                </a:solidFill>
                <a:latin typeface="IBM Plex Sans" panose="020B0503050203000203" pitchFamily="34" charset="0"/>
              </a:defRPr>
            </a:lvl2pPr>
            <a:lvl3pPr>
              <a:buClrTx/>
              <a:defRPr b="0" i="0">
                <a:solidFill>
                  <a:schemeClr val="tx1"/>
                </a:solidFill>
                <a:latin typeface="IBM Plex Sans" panose="020B0503050203000203" pitchFamily="34" charset="0"/>
              </a:defRPr>
            </a:lvl3pPr>
            <a:lvl4pPr>
              <a:buClrTx/>
              <a:defRPr b="0" i="0">
                <a:solidFill>
                  <a:schemeClr val="tx1"/>
                </a:solidFill>
                <a:latin typeface="IBM Plex Sans" panose="020B0503050203000203" pitchFamily="34" charset="0"/>
              </a:defRPr>
            </a:lvl4pPr>
            <a:lvl5pPr>
              <a:buClrTx/>
              <a:defRPr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FA236AA-5D60-EE4D-BA98-40B29F04852D}"/>
              </a:ext>
            </a:extLst>
          </p:cNvPr>
          <p:cNvSpPr>
            <a:spLocks noGrp="1"/>
          </p:cNvSpPr>
          <p:nvPr>
            <p:ph type="ftr" sz="quarter" idx="13"/>
          </p:nvPr>
        </p:nvSpPr>
        <p:spPr/>
        <p:txBody>
          <a:bodyPr/>
          <a:lstStyle>
            <a:lvl1pPr>
              <a:defRPr>
                <a:solidFill>
                  <a:srgbClr val="6F6F6F"/>
                </a:solidFill>
              </a:defRPr>
            </a:lvl1pPr>
          </a:lstStyle>
          <a:p>
            <a:endParaRPr lang="en-US" dirty="0"/>
          </a:p>
        </p:txBody>
      </p:sp>
      <p:sp>
        <p:nvSpPr>
          <p:cNvPr id="7" name="Slide Number Placeholder 6">
            <a:extLst>
              <a:ext uri="{FF2B5EF4-FFF2-40B4-BE49-F238E27FC236}">
                <a16:creationId xmlns:a16="http://schemas.microsoft.com/office/drawing/2014/main" id="{556B7EE4-F672-F74C-9D5F-E49650B91BDC}"/>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a:t>
            </a:fld>
            <a:endParaRPr lang="en-US" dirty="0"/>
          </a:p>
        </p:txBody>
      </p:sp>
      <p:sp>
        <p:nvSpPr>
          <p:cNvPr id="3" name="Title 2">
            <a:extLst>
              <a:ext uri="{FF2B5EF4-FFF2-40B4-BE49-F238E27FC236}">
                <a16:creationId xmlns:a16="http://schemas.microsoft.com/office/drawing/2014/main" id="{98FF6A64-6B02-B04C-A724-47D095DA788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6147711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D979E40-0450-344E-A8D6-38445E8367C2}"/>
              </a:ext>
            </a:extLst>
          </p:cNvPr>
          <p:cNvSpPr>
            <a:spLocks noGrp="1"/>
          </p:cNvSpPr>
          <p:nvPr>
            <p:ph type="tbl" sz="quarter" idx="12"/>
          </p:nvPr>
        </p:nvSpPr>
        <p:spPr>
          <a:xfrm>
            <a:off x="6706473" y="635001"/>
            <a:ext cx="17071023" cy="11366502"/>
          </a:xfrm>
        </p:spPr>
        <p:txBody>
          <a:bodyPr/>
          <a:lstStyle>
            <a:lvl1pPr>
              <a:defRPr b="0" i="0">
                <a:solidFill>
                  <a:schemeClr val="tx1"/>
                </a:solidFill>
                <a:latin typeface="IBM Plex Sans" panose="020B0503050203000203" pitchFamily="34" charset="0"/>
              </a:defRPr>
            </a:lvl1pPr>
          </a:lstStyle>
          <a:p>
            <a:r>
              <a:rPr lang="en-US"/>
              <a:t>Click icon to add table</a:t>
            </a:r>
            <a:endParaRPr lang="en-US" dirty="0"/>
          </a:p>
        </p:txBody>
      </p:sp>
      <p:sp>
        <p:nvSpPr>
          <p:cNvPr id="5" name="Footer Placeholder 4">
            <a:extLst>
              <a:ext uri="{FF2B5EF4-FFF2-40B4-BE49-F238E27FC236}">
                <a16:creationId xmlns:a16="http://schemas.microsoft.com/office/drawing/2014/main" id="{7253A75D-B0A9-6940-8B2A-DC232B5708DF}"/>
              </a:ext>
            </a:extLst>
          </p:cNvPr>
          <p:cNvSpPr>
            <a:spLocks noGrp="1"/>
          </p:cNvSpPr>
          <p:nvPr>
            <p:ph type="ftr" sz="quarter" idx="13"/>
          </p:nvPr>
        </p:nvSpPr>
        <p:spPr/>
        <p:txBody>
          <a:bodyPr/>
          <a:lstStyle>
            <a:lvl1pPr>
              <a:defRPr>
                <a:solidFill>
                  <a:srgbClr val="6F6F6F"/>
                </a:solidFill>
              </a:defRPr>
            </a:lvl1pPr>
          </a:lstStyle>
          <a:p>
            <a:endParaRPr lang="en-US" dirty="0"/>
          </a:p>
        </p:txBody>
      </p:sp>
      <p:sp>
        <p:nvSpPr>
          <p:cNvPr id="7" name="Slide Number Placeholder 6">
            <a:extLst>
              <a:ext uri="{FF2B5EF4-FFF2-40B4-BE49-F238E27FC236}">
                <a16:creationId xmlns:a16="http://schemas.microsoft.com/office/drawing/2014/main" id="{68AB8D51-7C43-3A4B-A8BA-24D68CF4927D}"/>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a:t>
            </a:fld>
            <a:endParaRPr lang="en-US" dirty="0"/>
          </a:p>
        </p:txBody>
      </p:sp>
      <p:sp>
        <p:nvSpPr>
          <p:cNvPr id="3" name="Title 2">
            <a:extLst>
              <a:ext uri="{FF2B5EF4-FFF2-40B4-BE49-F238E27FC236}">
                <a16:creationId xmlns:a16="http://schemas.microsoft.com/office/drawing/2014/main" id="{38329CC6-7296-8445-AA98-96A731B052DD}"/>
              </a:ext>
            </a:extLst>
          </p:cNvPr>
          <p:cNvSpPr>
            <a:spLocks noGrp="1"/>
          </p:cNvSpPr>
          <p:nvPr>
            <p:ph type="title"/>
          </p:nvPr>
        </p:nvSpPr>
        <p:spPr>
          <a:xfrm>
            <a:off x="560904" y="536451"/>
            <a:ext cx="5517692" cy="2659190"/>
          </a:xfrm>
        </p:spPr>
        <p:txBody>
          <a:bodyPr/>
          <a:lstStyle/>
          <a:p>
            <a:r>
              <a:rPr lang="en-US"/>
              <a:t>Click to edit Master title style</a:t>
            </a:r>
            <a:endParaRPr lang="en-US" dirty="0"/>
          </a:p>
        </p:txBody>
      </p:sp>
    </p:spTree>
    <p:extLst>
      <p:ext uri="{BB962C8B-B14F-4D97-AF65-F5344CB8AC3E}">
        <p14:creationId xmlns:p14="http://schemas.microsoft.com/office/powerpoint/2010/main" val="28825788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1"/>
            <a:ext cx="24387175" cy="6845302"/>
          </a:xfrm>
        </p:spPr>
        <p:txBody>
          <a:bodyPr/>
          <a:lstStyle>
            <a:lvl1pPr>
              <a:defRPr b="0" i="0">
                <a:latin typeface="IBM Plex Sans" panose="020B0503050203000203" pitchFamily="34" charset="0"/>
              </a:defRPr>
            </a:lvl1pPr>
          </a:lstStyle>
          <a:p>
            <a:r>
              <a:rPr lang="en-US"/>
              <a:t>Click icon to add picture</a:t>
            </a:r>
            <a:endParaRPr lang="en-US" dirty="0"/>
          </a:p>
        </p:txBody>
      </p:sp>
      <p:sp>
        <p:nvSpPr>
          <p:cNvPr id="6" name="Content Placeholder 5"/>
          <p:cNvSpPr>
            <a:spLocks noGrp="1"/>
          </p:cNvSpPr>
          <p:nvPr>
            <p:ph sz="quarter" idx="17"/>
          </p:nvPr>
        </p:nvSpPr>
        <p:spPr>
          <a:xfrm>
            <a:off x="12193587" y="6853767"/>
            <a:ext cx="6096794" cy="6862234"/>
          </a:xfrm>
          <a:noFill/>
          <a:ln w="19050">
            <a:noFill/>
          </a:ln>
        </p:spPr>
        <p:txBody>
          <a:bodyPr lIns="219456" tIns="201168" rIns="228600" bIns="228600"/>
          <a:lstStyle>
            <a:lvl1pPr>
              <a:defRPr b="0" i="0">
                <a:solidFill>
                  <a:schemeClr val="tx1"/>
                </a:solidFill>
                <a:latin typeface="IBM Plex Sans" panose="020B0503050203000203" pitchFamily="34" charset="0"/>
              </a:defRPr>
            </a:lvl1pPr>
          </a:lstStyle>
          <a:p>
            <a:pPr lvl="0"/>
            <a:r>
              <a:rPr lang="en-US"/>
              <a:t>Click to edit Master text styles</a:t>
            </a:r>
          </a:p>
        </p:txBody>
      </p:sp>
      <p:sp>
        <p:nvSpPr>
          <p:cNvPr id="11" name="Content Placeholder 10"/>
          <p:cNvSpPr>
            <a:spLocks noGrp="1"/>
          </p:cNvSpPr>
          <p:nvPr>
            <p:ph sz="quarter" idx="18"/>
          </p:nvPr>
        </p:nvSpPr>
        <p:spPr>
          <a:xfrm>
            <a:off x="18290381" y="6853767"/>
            <a:ext cx="6096794" cy="6862234"/>
          </a:xfrm>
          <a:noFill/>
          <a:ln w="19050">
            <a:noFill/>
          </a:ln>
        </p:spPr>
        <p:txBody>
          <a:bodyPr lIns="219456" tIns="201168" rIns="228600" bIns="228600"/>
          <a:lstStyle>
            <a:lvl1pPr>
              <a:defRPr b="0" i="0">
                <a:solidFill>
                  <a:schemeClr val="tx1"/>
                </a:solidFill>
                <a:latin typeface="IBM Plex Sans" panose="020B0503050203000203" pitchFamily="34" charset="0"/>
              </a:defRPr>
            </a:lvl1pPr>
          </a:lstStyle>
          <a:p>
            <a:pPr lvl="0"/>
            <a:r>
              <a:rPr lang="en-US"/>
              <a:t>Click to edit Master text styles</a:t>
            </a:r>
          </a:p>
        </p:txBody>
      </p:sp>
      <p:sp>
        <p:nvSpPr>
          <p:cNvPr id="14" name="Content Placeholder 13"/>
          <p:cNvSpPr>
            <a:spLocks noGrp="1"/>
          </p:cNvSpPr>
          <p:nvPr>
            <p:ph sz="quarter" idx="19"/>
          </p:nvPr>
        </p:nvSpPr>
        <p:spPr>
          <a:xfrm>
            <a:off x="6096796" y="6853766"/>
            <a:ext cx="6096794" cy="6862232"/>
          </a:xfrm>
          <a:noFill/>
          <a:ln w="19050">
            <a:noFill/>
          </a:ln>
        </p:spPr>
        <p:txBody>
          <a:bodyPr lIns="219456" tIns="201168" rIns="228600" bIns="228600"/>
          <a:lstStyle>
            <a:lvl1pPr>
              <a:defRPr b="0" i="0">
                <a:solidFill>
                  <a:schemeClr val="tx1"/>
                </a:solidFill>
                <a:latin typeface="IBM Plex Sans" panose="020B0503050203000203" pitchFamily="34" charset="0"/>
              </a:defRPr>
            </a:lvl1pPr>
          </a:lstStyle>
          <a:p>
            <a:pPr lvl="0"/>
            <a:r>
              <a:rPr lang="en-US"/>
              <a:t>Click to edit Master text styles</a:t>
            </a:r>
          </a:p>
        </p:txBody>
      </p:sp>
      <p:sp>
        <p:nvSpPr>
          <p:cNvPr id="7" name="Content Placeholder 6"/>
          <p:cNvSpPr>
            <a:spLocks noGrp="1"/>
          </p:cNvSpPr>
          <p:nvPr>
            <p:ph sz="quarter" idx="20"/>
          </p:nvPr>
        </p:nvSpPr>
        <p:spPr>
          <a:xfrm>
            <a:off x="0" y="6853766"/>
            <a:ext cx="6096794" cy="6862232"/>
          </a:xfrm>
          <a:noFill/>
          <a:ln w="19050">
            <a:noFill/>
          </a:ln>
        </p:spPr>
        <p:txBody>
          <a:bodyPr lIns="219456" tIns="201168" rIns="228600" bIns="228600"/>
          <a:lstStyle>
            <a:lvl1pPr>
              <a:defRPr b="0" i="0">
                <a:solidFill>
                  <a:schemeClr val="tx1"/>
                </a:solidFill>
                <a:latin typeface="IBM Plex Sans" panose="020B0503050203000203" pitchFamily="34" charset="0"/>
              </a:defRPr>
            </a:lvl1pPr>
          </a:lstStyle>
          <a:p>
            <a:pPr lvl="0"/>
            <a:r>
              <a:rPr lang="en-US"/>
              <a:t>Click to edit Master text styles</a:t>
            </a:r>
          </a:p>
        </p:txBody>
      </p:sp>
      <p:sp>
        <p:nvSpPr>
          <p:cNvPr id="2" name="Title 1"/>
          <p:cNvSpPr>
            <a:spLocks noGrp="1"/>
          </p:cNvSpPr>
          <p:nvPr>
            <p:ph type="title"/>
          </p:nvPr>
        </p:nvSpPr>
        <p:spPr>
          <a:xfrm>
            <a:off x="0" y="-2"/>
            <a:ext cx="24387175" cy="2169825"/>
          </a:xfrm>
          <a:noFill/>
        </p:spPr>
        <p:txBody>
          <a:bodyPr lIns="182880" tIns="164592" rIns="228600" bIns="228600"/>
          <a:lstStyle>
            <a:lvl1pPr>
              <a:defRPr sz="12800"/>
            </a:lvl1pPr>
          </a:lstStyle>
          <a:p>
            <a:r>
              <a:rPr lang="en-US"/>
              <a:t>Click to edit Master title style</a:t>
            </a:r>
            <a:endParaRPr lang="en-US" dirty="0"/>
          </a:p>
        </p:txBody>
      </p:sp>
      <p:grpSp>
        <p:nvGrpSpPr>
          <p:cNvPr id="12" name="Group 11">
            <a:extLst>
              <a:ext uri="{FF2B5EF4-FFF2-40B4-BE49-F238E27FC236}">
                <a16:creationId xmlns:a16="http://schemas.microsoft.com/office/drawing/2014/main" id="{F36D69E9-254D-644D-8C1D-46C37B0583FB}"/>
              </a:ext>
            </a:extLst>
          </p:cNvPr>
          <p:cNvGrpSpPr/>
          <p:nvPr userDrawn="1"/>
        </p:nvGrpSpPr>
        <p:grpSpPr>
          <a:xfrm>
            <a:off x="6096794" y="7469209"/>
            <a:ext cx="12193588" cy="4513490"/>
            <a:chOff x="2286000" y="2569462"/>
            <a:chExt cx="4572000" cy="1924050"/>
          </a:xfrm>
        </p:grpSpPr>
        <p:cxnSp>
          <p:nvCxnSpPr>
            <p:cNvPr id="13" name="Straight Connector 12">
              <a:extLst>
                <a:ext uri="{FF2B5EF4-FFF2-40B4-BE49-F238E27FC236}">
                  <a16:creationId xmlns:a16="http://schemas.microsoft.com/office/drawing/2014/main" id="{AFB0E57D-C960-3344-993A-8169C2BEDF84}"/>
                </a:ext>
              </a:extLst>
            </p:cNvPr>
            <p:cNvCxnSpPr>
              <a:cxnSpLocks/>
            </p:cNvCxnSpPr>
            <p:nvPr/>
          </p:nvCxnSpPr>
          <p:spPr bwMode="auto">
            <a:xfrm>
              <a:off x="2286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F92D36A-8B5C-1D4E-A115-8CBC6E37567A}"/>
                </a:ext>
              </a:extLst>
            </p:cNvPr>
            <p:cNvCxnSpPr>
              <a:cxnSpLocks/>
            </p:cNvCxnSpPr>
            <p:nvPr/>
          </p:nvCxnSpPr>
          <p:spPr bwMode="auto">
            <a:xfrm>
              <a:off x="4572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3B54559-51C6-3948-B044-E20ABFD6F32B}"/>
                </a:ext>
              </a:extLst>
            </p:cNvPr>
            <p:cNvCxnSpPr>
              <a:cxnSpLocks/>
            </p:cNvCxnSpPr>
            <p:nvPr/>
          </p:nvCxnSpPr>
          <p:spPr bwMode="auto">
            <a:xfrm>
              <a:off x="6858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
        <p:nvSpPr>
          <p:cNvPr id="5" name="Footer Placeholder 4">
            <a:extLst>
              <a:ext uri="{FF2B5EF4-FFF2-40B4-BE49-F238E27FC236}">
                <a16:creationId xmlns:a16="http://schemas.microsoft.com/office/drawing/2014/main" id="{3FF04C16-A68F-8148-9198-5D2DDFA72B0E}"/>
              </a:ext>
            </a:extLst>
          </p:cNvPr>
          <p:cNvSpPr>
            <a:spLocks noGrp="1"/>
          </p:cNvSpPr>
          <p:nvPr>
            <p:ph type="ftr" sz="quarter" idx="22"/>
          </p:nvPr>
        </p:nvSpPr>
        <p:spPr/>
        <p:txBody>
          <a:bodyPr/>
          <a:lstStyle>
            <a:lvl1pPr>
              <a:defRPr>
                <a:solidFill>
                  <a:srgbClr val="6F6F6F"/>
                </a:solidFill>
              </a:defRPr>
            </a:lvl1pPr>
          </a:lstStyle>
          <a:p>
            <a:endParaRPr lang="en-US" dirty="0"/>
          </a:p>
        </p:txBody>
      </p:sp>
      <p:sp>
        <p:nvSpPr>
          <p:cNvPr id="8" name="Slide Number Placeholder 7">
            <a:extLst>
              <a:ext uri="{FF2B5EF4-FFF2-40B4-BE49-F238E27FC236}">
                <a16:creationId xmlns:a16="http://schemas.microsoft.com/office/drawing/2014/main" id="{379883D6-0003-4642-9444-736503E38232}"/>
              </a:ext>
            </a:extLst>
          </p:cNvPr>
          <p:cNvSpPr>
            <a:spLocks noGrp="1"/>
          </p:cNvSpPr>
          <p:nvPr>
            <p:ph type="sldNum" sz="quarter" idx="23"/>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3614093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Case study: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12147943" y="0"/>
            <a:ext cx="12193588" cy="13716000"/>
          </a:xfrm>
        </p:spPr>
        <p:txBody>
          <a:bodyPr lIns="91440" tIns="91440" rIns="91440" bIns="91440"/>
          <a:lstStyle>
            <a:lvl1pPr>
              <a:defRPr b="0" i="0">
                <a:latin typeface="IBM Plex Sans" panose="020B0503050203000203" pitchFamily="34" charset="0"/>
              </a:defRPr>
            </a:lvl1pPr>
          </a:lstStyle>
          <a:p>
            <a:r>
              <a:rPr lang="en-US"/>
              <a:t>Click icon to add picture</a:t>
            </a:r>
            <a:endParaRPr lang="en-US" dirty="0"/>
          </a:p>
        </p:txBody>
      </p:sp>
      <p:sp>
        <p:nvSpPr>
          <p:cNvPr id="8" name="Text Placeholder 7"/>
          <p:cNvSpPr>
            <a:spLocks noGrp="1"/>
          </p:cNvSpPr>
          <p:nvPr>
            <p:ph type="body" sz="quarter" idx="13"/>
          </p:nvPr>
        </p:nvSpPr>
        <p:spPr>
          <a:xfrm>
            <a:off x="609679" y="3413761"/>
            <a:ext cx="4877435" cy="8551334"/>
          </a:xfrm>
        </p:spPr>
        <p:txBody>
          <a:bodyPr/>
          <a:lstStyle>
            <a:lvl1pPr>
              <a:buClrTx/>
              <a:defRPr b="0" i="0">
                <a:solidFill>
                  <a:schemeClr val="tx1"/>
                </a:solidFill>
                <a:latin typeface="IBM Plex Sans" panose="020B0503050203000203" pitchFamily="34" charset="0"/>
              </a:defRPr>
            </a:lvl1pPr>
            <a:lvl2pPr>
              <a:buClrTx/>
              <a:defRPr b="0" i="0">
                <a:solidFill>
                  <a:schemeClr val="tx1"/>
                </a:solidFill>
                <a:latin typeface="IBM Plex Sans" panose="020B0503050203000203" pitchFamily="34" charset="0"/>
              </a:defRPr>
            </a:lvl2pPr>
            <a:lvl3pPr>
              <a:buClrTx/>
              <a:defRPr b="0" i="0">
                <a:solidFill>
                  <a:schemeClr val="tx1"/>
                </a:solidFill>
                <a:latin typeface="IBM Plex Sans" panose="020B0503050203000203" pitchFamily="34" charset="0"/>
              </a:defRPr>
            </a:lvl3pPr>
            <a:lvl4pPr>
              <a:buClrTx/>
              <a:defRPr b="0" i="0">
                <a:solidFill>
                  <a:schemeClr val="tx1"/>
                </a:solidFill>
                <a:latin typeface="IBM Plex Sans" panose="020B0503050203000203" pitchFamily="34" charset="0"/>
              </a:defRPr>
            </a:lvl4pPr>
            <a:lvl5pPr>
              <a:buClrTx/>
              <a:defRPr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6706473" y="3413761"/>
            <a:ext cx="4877435" cy="8551334"/>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buClrTx/>
            </a:pPr>
            <a:r>
              <a:rPr lang="en-US"/>
              <a:t>Click to edit Master text styles</a:t>
            </a:r>
          </a:p>
          <a:p>
            <a:pPr lvl="1">
              <a:buClrTx/>
            </a:pPr>
            <a:r>
              <a:rPr lang="en-US"/>
              <a:t>Second level</a:t>
            </a:r>
          </a:p>
          <a:p>
            <a:pPr lvl="2">
              <a:buClrTx/>
            </a:pPr>
            <a:r>
              <a:rPr lang="en-US"/>
              <a:t>Third level</a:t>
            </a:r>
          </a:p>
          <a:p>
            <a:pPr lvl="3">
              <a:buClrTx/>
            </a:pPr>
            <a:r>
              <a:rPr lang="en-US"/>
              <a:t>Fourth level</a:t>
            </a:r>
          </a:p>
          <a:p>
            <a:pPr lvl="4">
              <a:buClrTx/>
            </a:pPr>
            <a:r>
              <a:rPr lang="en-US"/>
              <a:t>Fifth level</a:t>
            </a:r>
            <a:endParaRPr lang="en-US" dirty="0"/>
          </a:p>
        </p:txBody>
      </p:sp>
      <p:sp>
        <p:nvSpPr>
          <p:cNvPr id="5" name="Footer Placeholder 4">
            <a:extLst>
              <a:ext uri="{FF2B5EF4-FFF2-40B4-BE49-F238E27FC236}">
                <a16:creationId xmlns:a16="http://schemas.microsoft.com/office/drawing/2014/main" id="{35A3F142-DDEE-0A43-ADE5-0E690C321AB0}"/>
              </a:ext>
            </a:extLst>
          </p:cNvPr>
          <p:cNvSpPr>
            <a:spLocks noGrp="1"/>
          </p:cNvSpPr>
          <p:nvPr>
            <p:ph type="ftr" sz="quarter" idx="16"/>
          </p:nvPr>
        </p:nvSpPr>
        <p:spPr/>
        <p:txBody>
          <a:bodyPr/>
          <a:lstStyle>
            <a:lvl1pPr>
              <a:defRPr>
                <a:solidFill>
                  <a:srgbClr val="6F6F6F"/>
                </a:solidFill>
              </a:defRPr>
            </a:lvl1pPr>
          </a:lstStyle>
          <a:p>
            <a:endParaRPr lang="en-US" dirty="0"/>
          </a:p>
        </p:txBody>
      </p:sp>
      <p:sp>
        <p:nvSpPr>
          <p:cNvPr id="9" name="Slide Number Placeholder 8">
            <a:extLst>
              <a:ext uri="{FF2B5EF4-FFF2-40B4-BE49-F238E27FC236}">
                <a16:creationId xmlns:a16="http://schemas.microsoft.com/office/drawing/2014/main" id="{7F69179D-172C-ED40-B789-80E930277C20}"/>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a:t>
            </a:fld>
            <a:endParaRPr lang="en-US" dirty="0"/>
          </a:p>
        </p:txBody>
      </p:sp>
      <p:sp>
        <p:nvSpPr>
          <p:cNvPr id="3" name="Title 2">
            <a:extLst>
              <a:ext uri="{FF2B5EF4-FFF2-40B4-BE49-F238E27FC236}">
                <a16:creationId xmlns:a16="http://schemas.microsoft.com/office/drawing/2014/main" id="{D200D14B-E167-B244-B3CB-51AE8FBB7955}"/>
              </a:ext>
            </a:extLst>
          </p:cNvPr>
          <p:cNvSpPr>
            <a:spLocks noGrp="1"/>
          </p:cNvSpPr>
          <p:nvPr>
            <p:ph type="title"/>
          </p:nvPr>
        </p:nvSpPr>
        <p:spPr>
          <a:xfrm>
            <a:off x="560906" y="536451"/>
            <a:ext cx="11023005" cy="886398"/>
          </a:xfrm>
        </p:spPr>
        <p:txBody>
          <a:bodyPr/>
          <a:lstStyle/>
          <a:p>
            <a:r>
              <a:rPr lang="en-US"/>
              <a:t>Click to edit Master title style</a:t>
            </a:r>
            <a:endParaRPr lang="en-US" dirty="0"/>
          </a:p>
        </p:txBody>
      </p:sp>
    </p:spTree>
    <p:extLst>
      <p:ext uri="{BB962C8B-B14F-4D97-AF65-F5344CB8AC3E}">
        <p14:creationId xmlns:p14="http://schemas.microsoft.com/office/powerpoint/2010/main" val="822806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IBM Plex Sans Light" panose="020B0403050203000203" pitchFamily="34" charset="0"/>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5314509F-3705-A705-C5B3-FA435C246A22}"/>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3F264794-39E6-B78D-2E92-D8D02F9188BC}"/>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28321816"/>
      </p:ext>
    </p:extLst>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itle Only - Dark Background">
    <p:bg>
      <p:bgPr>
        <a:solidFill>
          <a:srgbClr val="000000"/>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09814C-BD6F-7B4F-99EB-A6B0FBC1FD04}"/>
              </a:ext>
            </a:extLst>
          </p:cNvPr>
          <p:cNvSpPr>
            <a:spLocks noGrp="1"/>
          </p:cNvSpPr>
          <p:nvPr>
            <p:ph type="ftr" sz="quarter" idx="10"/>
          </p:nvPr>
        </p:nvSpPr>
        <p:spPr/>
        <p:txBody>
          <a:bodyPr/>
          <a:lstStyle>
            <a:lvl1pPr>
              <a:defRPr>
                <a:solidFill>
                  <a:srgbClr val="868D95"/>
                </a:solidFill>
              </a:defRPr>
            </a:lvl1pPr>
          </a:lstStyle>
          <a:p>
            <a:endParaRPr lang="en-US" dirty="0"/>
          </a:p>
        </p:txBody>
      </p:sp>
      <p:sp>
        <p:nvSpPr>
          <p:cNvPr id="3" name="Slide Number Placeholder 2">
            <a:extLst>
              <a:ext uri="{FF2B5EF4-FFF2-40B4-BE49-F238E27FC236}">
                <a16:creationId xmlns:a16="http://schemas.microsoft.com/office/drawing/2014/main" id="{75DA223F-87FC-004F-996F-0CFD3D9A304C}"/>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4" name="Title 3">
            <a:extLst>
              <a:ext uri="{FF2B5EF4-FFF2-40B4-BE49-F238E27FC236}">
                <a16:creationId xmlns:a16="http://schemas.microsoft.com/office/drawing/2014/main" id="{81C0E63B-DB5C-6F4B-B0F9-C075B2D76EA5}"/>
              </a:ext>
            </a:extLst>
          </p:cNvPr>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2865965258"/>
      </p:ext>
    </p:extLst>
  </p:cSld>
  <p:clrMapOvr>
    <a:overrideClrMapping bg1="dk1" tx1="lt1" bg2="dk2" tx2="lt2" accent1="accent1" accent2="accent2" accent3="accent3" accent4="accent4" accent5="accent5" accent6="accent6" hlink="hlink" folHlink="folHlink"/>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itle and subtitle - dark background">
    <p:bg>
      <p:bgPr>
        <a:solidFill>
          <a:srgbClr val="000000"/>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BF2151-11EA-2947-9E9F-88907F3B487F}"/>
              </a:ext>
            </a:extLst>
          </p:cNvPr>
          <p:cNvSpPr>
            <a:spLocks noGrp="1"/>
          </p:cNvSpPr>
          <p:nvPr>
            <p:ph type="body" sz="quarter" idx="12" hasCustomPrompt="1"/>
          </p:nvPr>
        </p:nvSpPr>
        <p:spPr>
          <a:xfrm>
            <a:off x="558873" y="1452711"/>
            <a:ext cx="17121829" cy="656590"/>
          </a:xfrm>
        </p:spPr>
        <p:txBody>
          <a:bodyPr>
            <a:spAutoFit/>
          </a:bodyPr>
          <a:lstStyle>
            <a:lvl1pPr>
              <a:defRPr sz="4266" b="0" i="0">
                <a:solidFill>
                  <a:srgbClr val="868D95"/>
                </a:solidFill>
                <a:latin typeface="IBM Plex Sans" panose="020B0503050203000203" pitchFamily="34" charset="0"/>
              </a:defRPr>
            </a:lvl1pPr>
          </a:lstStyle>
          <a:p>
            <a:pPr lvl="0"/>
            <a:r>
              <a:rPr lang="en-US" dirty="0"/>
              <a:t>Click to edit Master subtitle styles</a:t>
            </a:r>
          </a:p>
        </p:txBody>
      </p:sp>
      <p:sp>
        <p:nvSpPr>
          <p:cNvPr id="2" name="Footer Placeholder 1">
            <a:extLst>
              <a:ext uri="{FF2B5EF4-FFF2-40B4-BE49-F238E27FC236}">
                <a16:creationId xmlns:a16="http://schemas.microsoft.com/office/drawing/2014/main" id="{809B33DE-E6CA-A346-9479-8883F2F083FA}"/>
              </a:ext>
            </a:extLst>
          </p:cNvPr>
          <p:cNvSpPr>
            <a:spLocks noGrp="1"/>
          </p:cNvSpPr>
          <p:nvPr>
            <p:ph type="ftr" sz="quarter" idx="13"/>
          </p:nvPr>
        </p:nvSpPr>
        <p:spPr/>
        <p:txBody>
          <a:bodyPr/>
          <a:lstStyle>
            <a:lvl1pPr>
              <a:defRPr>
                <a:solidFill>
                  <a:srgbClr val="868D95"/>
                </a:solidFill>
              </a:defRPr>
            </a:lvl1pPr>
          </a:lstStyle>
          <a:p>
            <a:endParaRPr lang="en-US" dirty="0"/>
          </a:p>
        </p:txBody>
      </p:sp>
      <p:sp>
        <p:nvSpPr>
          <p:cNvPr id="6" name="Slide Number Placeholder 5">
            <a:extLst>
              <a:ext uri="{FF2B5EF4-FFF2-40B4-BE49-F238E27FC236}">
                <a16:creationId xmlns:a16="http://schemas.microsoft.com/office/drawing/2014/main" id="{5DEAEB1B-8DF0-8B49-ADE1-20CDCC04F0E3}"/>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3" name="Title 2">
            <a:extLst>
              <a:ext uri="{FF2B5EF4-FFF2-40B4-BE49-F238E27FC236}">
                <a16:creationId xmlns:a16="http://schemas.microsoft.com/office/drawing/2014/main" id="{3F0CB479-2483-DA4A-9372-18CEC4E9C0AA}"/>
              </a:ext>
            </a:extLst>
          </p:cNvPr>
          <p:cNvSpPr>
            <a:spLocks noGrp="1"/>
          </p:cNvSpPr>
          <p:nvPr>
            <p:ph type="title"/>
          </p:nvPr>
        </p:nvSpPr>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966791022"/>
      </p:ext>
    </p:extLst>
  </p:cSld>
  <p:clrMapOvr>
    <a:overrideClrMapping bg1="dk1" tx1="lt1" bg2="dk2" tx2="lt2" accent1="accent1" accent2="accent2" accent3="accent3" accent4="accent4" accent5="accent5" accent6="accent6" hlink="hlink" folHlink="folHlink"/>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itle and intro with text - dark background">
    <p:bg>
      <p:bgPr>
        <a:solidFill>
          <a:srgbClr val="000000"/>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560905" y="536451"/>
            <a:ext cx="17119797" cy="886398"/>
          </a:xfrm>
        </p:spPr>
        <p:txBody>
          <a:bodyPr wrap="square">
            <a:spAutoFit/>
          </a:bodyPr>
          <a:lstStyle>
            <a:lvl1pPr>
              <a:defRPr>
                <a:solidFill>
                  <a:srgbClr val="FFFFFF"/>
                </a:solidFill>
              </a:defRPr>
            </a:lvl1pPr>
          </a:lstStyle>
          <a:p>
            <a:r>
              <a:rPr lang="en-US"/>
              <a:t>Click to edit Master title style</a:t>
            </a:r>
            <a:endParaRPr lang="en-US" dirty="0"/>
          </a:p>
        </p:txBody>
      </p:sp>
      <p:sp>
        <p:nvSpPr>
          <p:cNvPr id="8" name="Text Placeholder 8">
            <a:extLst>
              <a:ext uri="{FF2B5EF4-FFF2-40B4-BE49-F238E27FC236}">
                <a16:creationId xmlns:a16="http://schemas.microsoft.com/office/drawing/2014/main" id="{41F9A113-D7BE-9142-A928-2480E1DAE449}"/>
              </a:ext>
            </a:extLst>
          </p:cNvPr>
          <p:cNvSpPr>
            <a:spLocks noGrp="1"/>
          </p:cNvSpPr>
          <p:nvPr>
            <p:ph type="body" sz="quarter" idx="13"/>
          </p:nvPr>
        </p:nvSpPr>
        <p:spPr>
          <a:xfrm>
            <a:off x="579937" y="3413761"/>
            <a:ext cx="10974229" cy="984886"/>
          </a:xfrm>
        </p:spPr>
        <p:txBody>
          <a:bodyPr>
            <a:spAutoFit/>
          </a:bodyPr>
          <a:lstStyle>
            <a:lvl1pPr>
              <a:defRPr sz="6400" b="0" i="0">
                <a:solidFill>
                  <a:srgbClr val="868D95"/>
                </a:solidFill>
                <a:latin typeface="IBM Plex Sans Light" panose="020B0403050203000203" pitchFamily="34" charset="0"/>
              </a:defRPr>
            </a:lvl1pPr>
          </a:lstStyle>
          <a:p>
            <a:pPr lvl="0"/>
            <a:r>
              <a:rPr lang="en-US"/>
              <a:t>Click to edit Master text styles</a:t>
            </a:r>
          </a:p>
        </p:txBody>
      </p:sp>
      <p:sp>
        <p:nvSpPr>
          <p:cNvPr id="10" name="Text Placeholder 8">
            <a:extLst>
              <a:ext uri="{FF2B5EF4-FFF2-40B4-BE49-F238E27FC236}">
                <a16:creationId xmlns:a16="http://schemas.microsoft.com/office/drawing/2014/main" id="{F7D16651-3012-494B-85F7-446431F11E0E}"/>
              </a:ext>
            </a:extLst>
          </p:cNvPr>
          <p:cNvSpPr>
            <a:spLocks noGrp="1"/>
          </p:cNvSpPr>
          <p:nvPr>
            <p:ph type="body" sz="quarter" idx="14"/>
          </p:nvPr>
        </p:nvSpPr>
        <p:spPr>
          <a:xfrm>
            <a:off x="12803085" y="3413760"/>
            <a:ext cx="10974229" cy="8521776"/>
          </a:xfrm>
        </p:spPr>
        <p:txBody>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A23AB2D5-39A0-934F-A392-3ACE2294819A}"/>
              </a:ext>
            </a:extLst>
          </p:cNvPr>
          <p:cNvSpPr>
            <a:spLocks noGrp="1"/>
          </p:cNvSpPr>
          <p:nvPr>
            <p:ph type="ftr" sz="quarter" idx="15"/>
          </p:nvPr>
        </p:nvSpPr>
        <p:spPr/>
        <p:txBody>
          <a:bodyPr/>
          <a:lstStyle>
            <a:lvl1pPr>
              <a:defRPr>
                <a:solidFill>
                  <a:srgbClr val="868D95"/>
                </a:solidFill>
              </a:defRPr>
            </a:lvl1pPr>
          </a:lstStyle>
          <a:p>
            <a:endParaRPr lang="en-US" dirty="0"/>
          </a:p>
        </p:txBody>
      </p:sp>
      <p:sp>
        <p:nvSpPr>
          <p:cNvPr id="5" name="Slide Number Placeholder 4">
            <a:extLst>
              <a:ext uri="{FF2B5EF4-FFF2-40B4-BE49-F238E27FC236}">
                <a16:creationId xmlns:a16="http://schemas.microsoft.com/office/drawing/2014/main" id="{06C1F213-3F97-D64B-A4F0-F88616BB930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19828548"/>
      </p:ext>
    </p:extLst>
  </p:cSld>
  <p:clrMapOvr>
    <a:overrideClrMapping bg1="dk1" tx1="lt1" bg2="dk2" tx2="lt2" accent1="accent1" accent2="accent2" accent3="accent3" accent4="accent4" accent5="accent5" accent6="accent6" hlink="hlink" folHlink="folHlink"/>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itle and 2-Column Text - dark background">
    <p:bg>
      <p:bgPr>
        <a:solidFill>
          <a:srgbClr val="000000"/>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E171548-9505-824E-BDB9-79305FA3AD54}"/>
              </a:ext>
            </a:extLst>
          </p:cNvPr>
          <p:cNvSpPr>
            <a:spLocks noGrp="1"/>
          </p:cNvSpPr>
          <p:nvPr>
            <p:ph type="body" sz="quarter" idx="12"/>
          </p:nvPr>
        </p:nvSpPr>
        <p:spPr>
          <a:xfrm>
            <a:off x="609679" y="3413761"/>
            <a:ext cx="10974229" cy="8551334"/>
          </a:xfrm>
        </p:spPr>
        <p:txBody>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EF9F6E35-71E2-FD44-86CC-050DA933B102}"/>
              </a:ext>
            </a:extLst>
          </p:cNvPr>
          <p:cNvSpPr>
            <a:spLocks noGrp="1"/>
          </p:cNvSpPr>
          <p:nvPr>
            <p:ph type="body" sz="quarter" idx="13"/>
          </p:nvPr>
        </p:nvSpPr>
        <p:spPr>
          <a:xfrm>
            <a:off x="12803269" y="3413761"/>
            <a:ext cx="10974045" cy="8551334"/>
          </a:xfrm>
        </p:spPr>
        <p:txBody>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560905" y="536451"/>
            <a:ext cx="17119797" cy="886398"/>
          </a:xfrm>
        </p:spPr>
        <p:txBody>
          <a:bodyPr wrap="square">
            <a:spAutoFit/>
          </a:bodyPr>
          <a:lstStyle>
            <a:lvl1pPr>
              <a:defRPr>
                <a:solidFill>
                  <a:srgbClr val="FFFFFF"/>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330FA94-D98A-C64B-AA63-F54D37654BDA}"/>
              </a:ext>
            </a:extLst>
          </p:cNvPr>
          <p:cNvSpPr>
            <a:spLocks noGrp="1"/>
          </p:cNvSpPr>
          <p:nvPr>
            <p:ph type="ftr" sz="quarter" idx="14"/>
          </p:nvPr>
        </p:nvSpPr>
        <p:spPr/>
        <p:txBody>
          <a:bodyPr/>
          <a:lstStyle>
            <a:lvl1pPr>
              <a:defRPr>
                <a:solidFill>
                  <a:srgbClr val="868D95"/>
                </a:solidFill>
              </a:defRPr>
            </a:lvl1pPr>
          </a:lstStyle>
          <a:p>
            <a:endParaRPr lang="en-US" dirty="0"/>
          </a:p>
        </p:txBody>
      </p:sp>
      <p:sp>
        <p:nvSpPr>
          <p:cNvPr id="5" name="Slide Number Placeholder 4">
            <a:extLst>
              <a:ext uri="{FF2B5EF4-FFF2-40B4-BE49-F238E27FC236}">
                <a16:creationId xmlns:a16="http://schemas.microsoft.com/office/drawing/2014/main" id="{3FA82A3C-43B8-DF45-8674-9C4EED141431}"/>
              </a:ext>
            </a:extLst>
          </p:cNvPr>
          <p:cNvSpPr>
            <a:spLocks noGrp="1"/>
          </p:cNvSpPr>
          <p:nvPr>
            <p:ph type="sldNum" sz="quarter" idx="15"/>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63945589"/>
      </p:ext>
    </p:extLst>
  </p:cSld>
  <p:clrMapOvr>
    <a:overrideClrMapping bg1="dk1" tx1="lt1" bg2="dk2" tx2="lt2" accent1="accent1" accent2="accent2" accent3="accent3" accent4="accent4" accent5="accent5" accent6="accent6" hlink="hlink" folHlink="folHlink"/>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itle, text, half-image">
    <p:bg>
      <p:bgPr>
        <a:solidFill>
          <a:srgbClr val="000000"/>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12193587" y="0"/>
            <a:ext cx="12193588" cy="13716000"/>
          </a:xfrm>
        </p:spPr>
        <p:txBody>
          <a:bodyPr lIns="91440" tIns="91440" rIns="91440" bIns="91440"/>
          <a:lstStyle>
            <a:lvl1pPr>
              <a:defRPr b="0" i="0">
                <a:solidFill>
                  <a:srgbClr val="FFFFFF"/>
                </a:solidFill>
                <a:latin typeface="IBM Plex Sans" panose="020B0503050203000203" pitchFamily="34" charset="0"/>
              </a:defRPr>
            </a:lvl1pPr>
          </a:lstStyle>
          <a:p>
            <a:r>
              <a:rPr lang="en-US"/>
              <a:t>Click icon to add picture</a:t>
            </a:r>
            <a:endParaRPr lang="en-US" dirty="0"/>
          </a:p>
        </p:txBody>
      </p:sp>
      <p:sp>
        <p:nvSpPr>
          <p:cNvPr id="8" name="Text Placeholder 7"/>
          <p:cNvSpPr>
            <a:spLocks noGrp="1"/>
          </p:cNvSpPr>
          <p:nvPr>
            <p:ph type="body" sz="quarter" idx="13"/>
          </p:nvPr>
        </p:nvSpPr>
        <p:spPr>
          <a:xfrm>
            <a:off x="609679" y="3413761"/>
            <a:ext cx="10974229" cy="8551334"/>
          </a:xfrm>
        </p:spPr>
        <p:txBody>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008B8EF0-8F64-844F-A096-3A04D7A21C03}"/>
              </a:ext>
            </a:extLst>
          </p:cNvPr>
          <p:cNvSpPr>
            <a:spLocks noGrp="1"/>
          </p:cNvSpPr>
          <p:nvPr>
            <p:ph type="title"/>
          </p:nvPr>
        </p:nvSpPr>
        <p:spPr>
          <a:xfrm>
            <a:off x="560905" y="536451"/>
            <a:ext cx="11047390" cy="886398"/>
          </a:xfrm>
        </p:spPr>
        <p:txBody>
          <a:bodyPr>
            <a:spAutoFit/>
          </a:bodyPr>
          <a:lstStyle>
            <a:lvl1pPr>
              <a:defRPr>
                <a:solidFill>
                  <a:srgbClr val="FFFFFF"/>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E3A7191-176A-5D4A-A9E2-AF2BF3DC56BE}"/>
              </a:ext>
            </a:extLst>
          </p:cNvPr>
          <p:cNvSpPr>
            <a:spLocks noGrp="1"/>
          </p:cNvSpPr>
          <p:nvPr>
            <p:ph type="ftr" sz="quarter" idx="15"/>
          </p:nvPr>
        </p:nvSpPr>
        <p:spPr/>
        <p:txBody>
          <a:bodyPr/>
          <a:lstStyle>
            <a:lvl1pPr>
              <a:defRPr>
                <a:solidFill>
                  <a:srgbClr val="868D95"/>
                </a:solidFill>
              </a:defRPr>
            </a:lvl1pPr>
          </a:lstStyle>
          <a:p>
            <a:endParaRPr lang="en-US" dirty="0"/>
          </a:p>
        </p:txBody>
      </p:sp>
      <p:sp>
        <p:nvSpPr>
          <p:cNvPr id="6" name="Slide Number Placeholder 5">
            <a:extLst>
              <a:ext uri="{FF2B5EF4-FFF2-40B4-BE49-F238E27FC236}">
                <a16:creationId xmlns:a16="http://schemas.microsoft.com/office/drawing/2014/main" id="{29AC8CAA-CE57-9C44-9112-71FDACDFA19A}"/>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55805274"/>
      </p:ext>
    </p:extLst>
  </p:cSld>
  <p:clrMapOvr>
    <a:overrideClrMapping bg1="dk1" tx1="lt1" bg2="dk2" tx2="lt2" accent1="accent1" accent2="accent2" accent3="accent3" accent4="accent4" accent5="accent5" accent6="accent6" hlink="hlink" folHlink="folHlink"/>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itle and image">
    <p:bg>
      <p:bgPr>
        <a:solidFill>
          <a:srgbClr val="000000"/>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12193587" y="0"/>
            <a:ext cx="12193588" cy="13716000"/>
          </a:xfrm>
        </p:spPr>
        <p:txBody>
          <a:bodyPr lIns="91440" tIns="91440" rIns="91440" bIns="91440"/>
          <a:lstStyle>
            <a:lvl1pPr>
              <a:defRPr b="0" i="0">
                <a:solidFill>
                  <a:srgbClr val="FFFFFF"/>
                </a:solidFill>
                <a:latin typeface="IBM Plex Sans" panose="020B0503050203000203" pitchFamily="34" charset="0"/>
              </a:defRPr>
            </a:lvl1pPr>
          </a:lstStyle>
          <a:p>
            <a:r>
              <a:rPr lang="en-US"/>
              <a:t>Click icon to add picture</a:t>
            </a:r>
            <a:endParaRPr lang="en-US" dirty="0"/>
          </a:p>
        </p:txBody>
      </p:sp>
      <p:sp>
        <p:nvSpPr>
          <p:cNvPr id="2" name="Title 1"/>
          <p:cNvSpPr>
            <a:spLocks noGrp="1"/>
          </p:cNvSpPr>
          <p:nvPr>
            <p:ph type="title"/>
          </p:nvPr>
        </p:nvSpPr>
        <p:spPr>
          <a:xfrm>
            <a:off x="560905" y="536451"/>
            <a:ext cx="11047390" cy="886398"/>
          </a:xfrm>
        </p:spPr>
        <p:txBody>
          <a:bodyPr>
            <a:spAutoFit/>
          </a:bodyPr>
          <a:lstStyle>
            <a:lvl1pPr>
              <a:defRPr>
                <a:solidFill>
                  <a:srgbClr val="FFFFFF"/>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F1ED3DEC-D279-C444-9877-7618BC178E1A}"/>
              </a:ext>
            </a:extLst>
          </p:cNvPr>
          <p:cNvSpPr>
            <a:spLocks noGrp="1"/>
          </p:cNvSpPr>
          <p:nvPr>
            <p:ph type="ftr" sz="quarter" idx="15"/>
          </p:nvPr>
        </p:nvSpPr>
        <p:spPr/>
        <p:txBody>
          <a:bodyPr/>
          <a:lstStyle>
            <a:lvl1pPr>
              <a:defRPr>
                <a:solidFill>
                  <a:srgbClr val="868D95"/>
                </a:solidFill>
              </a:defRPr>
            </a:lvl1pPr>
          </a:lstStyle>
          <a:p>
            <a:endParaRPr lang="en-US" dirty="0"/>
          </a:p>
        </p:txBody>
      </p:sp>
      <p:sp>
        <p:nvSpPr>
          <p:cNvPr id="6" name="Slide Number Placeholder 5">
            <a:extLst>
              <a:ext uri="{FF2B5EF4-FFF2-40B4-BE49-F238E27FC236}">
                <a16:creationId xmlns:a16="http://schemas.microsoft.com/office/drawing/2014/main" id="{51BD9304-8E6B-3F42-AA02-C993E7B599F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18195307"/>
      </p:ext>
    </p:extLst>
  </p:cSld>
  <p:clrMapOvr>
    <a:overrideClrMapping bg1="dk1" tx1="lt1" bg2="dk2" tx2="lt2" accent1="accent1" accent2="accent2" accent3="accent3" accent4="accent4" accent5="accent5" accent6="accent6" hlink="hlink" folHlink="folHlink"/>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Datagram with Aurora">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EBF690-0BE8-BB42-8602-CD8CBAD719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99" t="-2191" r="-636231" b="-2191"/>
          <a:stretch/>
        </p:blipFill>
        <p:spPr>
          <a:xfrm>
            <a:off x="3" y="0"/>
            <a:ext cx="24387173" cy="13716000"/>
          </a:xfrm>
          <a:prstGeom prst="rect">
            <a:avLst/>
          </a:prstGeom>
          <a:solidFill>
            <a:srgbClr val="000000"/>
          </a:solidFill>
        </p:spPr>
      </p:pic>
      <p:sp>
        <p:nvSpPr>
          <p:cNvPr id="2" name="Title 1"/>
          <p:cNvSpPr>
            <a:spLocks noGrp="1"/>
          </p:cNvSpPr>
          <p:nvPr>
            <p:ph type="title"/>
          </p:nvPr>
        </p:nvSpPr>
        <p:spPr>
          <a:xfrm>
            <a:off x="609679" y="3833457"/>
            <a:ext cx="10974229" cy="590930"/>
          </a:xfrm>
        </p:spPr>
        <p:txBody>
          <a:bodyPr/>
          <a:lstStyle>
            <a:lvl1pPr>
              <a:defRPr sz="4266">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276580" y="287869"/>
            <a:ext cx="11307328" cy="3545586"/>
          </a:xfrm>
        </p:spPr>
        <p:txBody>
          <a:bodyPr wrap="square" anchor="b" anchorCtr="0">
            <a:spAutoFit/>
          </a:bodyPr>
          <a:lstStyle>
            <a:lvl1pPr>
              <a:lnSpc>
                <a:spcPct val="90000"/>
              </a:lnSpc>
              <a:defRPr sz="25600" b="0" i="0">
                <a:solidFill>
                  <a:srgbClr val="FFFFFF"/>
                </a:solidFill>
                <a:latin typeface="IBM Plex Sans ExtLt" panose="020B0303050203000203" pitchFamily="34" charset="0"/>
              </a:defRPr>
            </a:lvl1pPr>
          </a:lstStyle>
          <a:p>
            <a:pPr lvl="0"/>
            <a:r>
              <a:rPr lang="en-US" dirty="0"/>
              <a:t>Data</a:t>
            </a:r>
          </a:p>
        </p:txBody>
      </p:sp>
      <p:sp>
        <p:nvSpPr>
          <p:cNvPr id="8" name="Text Placeholder 10">
            <a:extLst>
              <a:ext uri="{FF2B5EF4-FFF2-40B4-BE49-F238E27FC236}">
                <a16:creationId xmlns:a16="http://schemas.microsoft.com/office/drawing/2014/main" id="{D8541C52-586A-3740-9F9D-CD95C7AF372D}"/>
              </a:ext>
            </a:extLst>
          </p:cNvPr>
          <p:cNvSpPr>
            <a:spLocks noGrp="1"/>
          </p:cNvSpPr>
          <p:nvPr>
            <p:ph type="body" sz="quarter" idx="14" hasCustomPrompt="1"/>
          </p:nvPr>
        </p:nvSpPr>
        <p:spPr>
          <a:xfrm>
            <a:off x="12012532" y="12866871"/>
            <a:ext cx="10974229" cy="246222"/>
          </a:xfrm>
        </p:spPr>
        <p:txBody>
          <a:bodyPr/>
          <a:lstStyle>
            <a:lvl1pPr algn="r">
              <a:defRPr sz="1600" b="0" i="0">
                <a:solidFill>
                  <a:srgbClr val="868D95"/>
                </a:solidFill>
                <a:latin typeface="IBM Plex Sans" panose="020B0503050203000203" pitchFamily="34" charset="0"/>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4652556B-7102-7A48-B0A8-F9D27A153FD9}"/>
              </a:ext>
            </a:extLst>
          </p:cNvPr>
          <p:cNvSpPr>
            <a:spLocks noGrp="1"/>
          </p:cNvSpPr>
          <p:nvPr>
            <p:ph type="ftr" sz="quarter" idx="15"/>
          </p:nvPr>
        </p:nvSpPr>
        <p:spPr/>
        <p:txBody>
          <a:bodyPr/>
          <a:lstStyle>
            <a:lvl1pPr>
              <a:defRPr>
                <a:solidFill>
                  <a:srgbClr val="868D95"/>
                </a:solidFill>
              </a:defRPr>
            </a:lvl1pPr>
          </a:lstStyle>
          <a:p>
            <a:endParaRPr lang="en-US" dirty="0"/>
          </a:p>
        </p:txBody>
      </p:sp>
      <p:sp>
        <p:nvSpPr>
          <p:cNvPr id="9" name="Slide Number Placeholder 8">
            <a:extLst>
              <a:ext uri="{FF2B5EF4-FFF2-40B4-BE49-F238E27FC236}">
                <a16:creationId xmlns:a16="http://schemas.microsoft.com/office/drawing/2014/main" id="{83B1BFD5-71D6-7943-A662-4F1B5644D97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51545677"/>
      </p:ext>
    </p:extLst>
  </p:cSld>
  <p:clrMapOvr>
    <a:overrideClrMapping bg1="dk1" tx1="lt1" bg2="dk2" tx2="lt2" accent1="accent1" accent2="accent2" accent3="accent3" accent4="accent4" accent5="accent5" accent6="accent6" hlink="hlink" folHlink="folHlink"/>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Datagram with Picture - dark background">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E02E63-7BF5-7D46-85B0-ECC8971069CF}"/>
              </a:ext>
            </a:extLst>
          </p:cNvPr>
          <p:cNvSpPr>
            <a:spLocks noGrp="1"/>
          </p:cNvSpPr>
          <p:nvPr>
            <p:ph type="pic" sz="quarter" idx="13" hasCustomPrompt="1"/>
          </p:nvPr>
        </p:nvSpPr>
        <p:spPr>
          <a:xfrm>
            <a:off x="12193587" y="0"/>
            <a:ext cx="12193588" cy="13716000"/>
          </a:xfrm>
          <a:ln>
            <a:noFill/>
          </a:ln>
        </p:spPr>
        <p:txBody>
          <a:bodyPr>
            <a:noAutofit/>
          </a:bodyPr>
          <a:lstStyle>
            <a:lvl1pPr>
              <a:defRPr b="0" i="0">
                <a:solidFill>
                  <a:srgbClr val="FFFFFF"/>
                </a:solidFill>
                <a:latin typeface="IBM Plex Sans" panose="020B0503050203000203" pitchFamily="34" charset="0"/>
              </a:defRPr>
            </a:lvl1pPr>
          </a:lstStyle>
          <a:p>
            <a:r>
              <a:rPr lang="en-US" dirty="0"/>
              <a:t>Click to insert picture</a:t>
            </a:r>
          </a:p>
        </p:txBody>
      </p:sp>
      <p:sp>
        <p:nvSpPr>
          <p:cNvPr id="2" name="Title 1"/>
          <p:cNvSpPr>
            <a:spLocks noGrp="1"/>
          </p:cNvSpPr>
          <p:nvPr>
            <p:ph type="title" hasCustomPrompt="1"/>
          </p:nvPr>
        </p:nvSpPr>
        <p:spPr>
          <a:xfrm>
            <a:off x="609679" y="3833457"/>
            <a:ext cx="10974229" cy="590930"/>
          </a:xfrm>
        </p:spPr>
        <p:txBody>
          <a:bodyPr/>
          <a:lstStyle>
            <a:lvl1pPr>
              <a:defRPr lang="en-US" sz="4266" b="0" i="0" dirty="0">
                <a:solidFill>
                  <a:srgbClr val="FFFFF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stStyle>
          <a:p>
            <a:r>
              <a:rPr lang="en-US" dirty="0"/>
              <a:t>Click to edit data fact</a:t>
            </a:r>
          </a:p>
        </p:txBody>
      </p:sp>
      <p:sp>
        <p:nvSpPr>
          <p:cNvPr id="6" name="Text Placeholder 5"/>
          <p:cNvSpPr>
            <a:spLocks noGrp="1"/>
          </p:cNvSpPr>
          <p:nvPr>
            <p:ph type="body" sz="quarter" idx="12" hasCustomPrompt="1"/>
          </p:nvPr>
        </p:nvSpPr>
        <p:spPr>
          <a:xfrm>
            <a:off x="276580" y="287869"/>
            <a:ext cx="11307328" cy="3545586"/>
          </a:xfrm>
        </p:spPr>
        <p:txBody>
          <a:bodyPr wrap="square" anchor="b" anchorCtr="0">
            <a:spAutoFit/>
          </a:bodyPr>
          <a:lstStyle>
            <a:lvl1pPr marL="0" indent="0" algn="l" rtl="0" eaLnBrk="1" fontAlgn="base" hangingPunct="1">
              <a:lnSpc>
                <a:spcPct val="90000"/>
              </a:lnSpc>
              <a:spcBef>
                <a:spcPts val="2934"/>
              </a:spcBef>
              <a:spcAft>
                <a:spcPct val="0"/>
              </a:spcAft>
              <a:buClr>
                <a:srgbClr val="6D6E70"/>
              </a:buClr>
              <a:buSzPct val="90000"/>
              <a:buFont typeface="Wingdings" pitchFamily="2" charset="2"/>
              <a:buNone/>
              <a:defRPr lang="en-US" sz="25600" b="0" i="0" dirty="0">
                <a:gradFill>
                  <a:gsLst>
                    <a:gs pos="70000">
                      <a:schemeClr val="accent3"/>
                    </a:gs>
                    <a:gs pos="0">
                      <a:schemeClr val="accent2"/>
                    </a:gs>
                  </a:gsLst>
                  <a:lin ang="18000000" scaled="0"/>
                </a:gradFill>
                <a:latin typeface="IBM Plex Sans ExtLt" panose="020B0303050203000203" pitchFamily="34" charset="0"/>
                <a:ea typeface="IBM Plex Sans" panose="020B0503050203000203" pitchFamily="34" charset="0"/>
                <a:cs typeface="IBM Plex Sans" panose="020B0503050203000203" pitchFamily="34" charset="0"/>
              </a:defRPr>
            </a:lvl1pPr>
          </a:lstStyle>
          <a:p>
            <a:pPr lvl="0"/>
            <a:r>
              <a:rPr lang="en-US" dirty="0"/>
              <a:t>Data</a:t>
            </a:r>
          </a:p>
        </p:txBody>
      </p:sp>
      <p:sp>
        <p:nvSpPr>
          <p:cNvPr id="11" name="Text Placeholder 10">
            <a:extLst>
              <a:ext uri="{FF2B5EF4-FFF2-40B4-BE49-F238E27FC236}">
                <a16:creationId xmlns:a16="http://schemas.microsoft.com/office/drawing/2014/main" id="{3EE8FBB6-E0F4-5C42-BD21-16C428234A3B}"/>
              </a:ext>
            </a:extLst>
          </p:cNvPr>
          <p:cNvSpPr>
            <a:spLocks noGrp="1"/>
          </p:cNvSpPr>
          <p:nvPr>
            <p:ph type="body" sz="quarter" idx="14" hasCustomPrompt="1"/>
          </p:nvPr>
        </p:nvSpPr>
        <p:spPr>
          <a:xfrm>
            <a:off x="609679" y="5189381"/>
            <a:ext cx="10974229" cy="246222"/>
          </a:xfrm>
        </p:spPr>
        <p:txBody>
          <a:bodyPr/>
          <a:lstStyle>
            <a:lvl1pPr algn="l">
              <a:defRPr sz="1600" b="0" i="0">
                <a:solidFill>
                  <a:srgbClr val="868D95"/>
                </a:solidFill>
                <a:latin typeface="IBM Plex Sans" panose="020B0503050203000203" pitchFamily="34" charset="0"/>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E18DD3F5-A615-5144-BB67-F7F4A04E0BD2}"/>
              </a:ext>
            </a:extLst>
          </p:cNvPr>
          <p:cNvSpPr>
            <a:spLocks noGrp="1"/>
          </p:cNvSpPr>
          <p:nvPr>
            <p:ph type="ftr" sz="quarter" idx="15"/>
          </p:nvPr>
        </p:nvSpPr>
        <p:spPr/>
        <p:txBody>
          <a:bodyPr/>
          <a:lstStyle>
            <a:lvl1pPr>
              <a:defRPr>
                <a:solidFill>
                  <a:srgbClr val="868D95"/>
                </a:solidFill>
              </a:defRPr>
            </a:lvl1pPr>
          </a:lstStyle>
          <a:p>
            <a:endParaRPr lang="en-US" dirty="0"/>
          </a:p>
        </p:txBody>
      </p:sp>
      <p:sp>
        <p:nvSpPr>
          <p:cNvPr id="7" name="Slide Number Placeholder 6">
            <a:extLst>
              <a:ext uri="{FF2B5EF4-FFF2-40B4-BE49-F238E27FC236}">
                <a16:creationId xmlns:a16="http://schemas.microsoft.com/office/drawing/2014/main" id="{8B804940-768B-844E-98D7-A740F04B1F7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53693248"/>
      </p:ext>
    </p:extLst>
  </p:cSld>
  <p:clrMapOvr>
    <a:overrideClrMapping bg1="dk1" tx1="lt1" bg2="dk2" tx2="lt2" accent1="accent1" accent2="accent2" accent3="accent3" accent4="accent4" accent5="accent5" accent6="accent6" hlink="hlink" folHlink="folHlink"/>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_quote with crosshair texture background">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8238A-55FD-D74C-A428-9B8F4BEED52D}"/>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1" t="-14407" r="-14451" b="-1"/>
          <a:stretch/>
        </p:blipFill>
        <p:spPr>
          <a:xfrm flipH="1">
            <a:off x="1" y="0"/>
            <a:ext cx="24387169" cy="13716000"/>
          </a:xfrm>
          <a:prstGeom prst="rect">
            <a:avLst/>
          </a:prstGeom>
          <a:solidFill>
            <a:srgbClr val="000000"/>
          </a:solidFill>
        </p:spPr>
      </p:pic>
      <p:sp>
        <p:nvSpPr>
          <p:cNvPr id="6" name="Footer Placeholder 5">
            <a:extLst>
              <a:ext uri="{FF2B5EF4-FFF2-40B4-BE49-F238E27FC236}">
                <a16:creationId xmlns:a16="http://schemas.microsoft.com/office/drawing/2014/main" id="{4FD4C6D4-EB39-DB4A-BE2B-33186066F182}"/>
              </a:ext>
            </a:extLst>
          </p:cNvPr>
          <p:cNvSpPr>
            <a:spLocks noGrp="1"/>
          </p:cNvSpPr>
          <p:nvPr>
            <p:ph type="ftr" sz="quarter" idx="10"/>
          </p:nvPr>
        </p:nvSpPr>
        <p:spPr/>
        <p:txBody>
          <a:bodyPr/>
          <a:lstStyle>
            <a:lvl1pPr>
              <a:defRPr>
                <a:solidFill>
                  <a:srgbClr val="868D95"/>
                </a:solidFill>
              </a:defRPr>
            </a:lvl1pPr>
          </a:lstStyle>
          <a:p>
            <a:endParaRPr lang="en-US" dirty="0"/>
          </a:p>
        </p:txBody>
      </p:sp>
      <p:sp>
        <p:nvSpPr>
          <p:cNvPr id="7" name="Slide Number Placeholder 6">
            <a:extLst>
              <a:ext uri="{FF2B5EF4-FFF2-40B4-BE49-F238E27FC236}">
                <a16:creationId xmlns:a16="http://schemas.microsoft.com/office/drawing/2014/main" id="{6385A03A-04F4-344D-9D83-62D31A80C833}"/>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3" name="Title 2">
            <a:extLst>
              <a:ext uri="{FF2B5EF4-FFF2-40B4-BE49-F238E27FC236}">
                <a16:creationId xmlns:a16="http://schemas.microsoft.com/office/drawing/2014/main" id="{74B8BBF5-449F-DF40-91B3-F76FB491D17A}"/>
              </a:ext>
            </a:extLst>
          </p:cNvPr>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18363356"/>
      </p:ext>
    </p:extLst>
  </p:cSld>
  <p:clrMapOvr>
    <a:overrideClrMapping bg1="dk1" tx1="lt1" bg2="dk2" tx2="lt2" accent1="accent1" accent2="accent2" accent3="accent3" accent4="accent4" accent5="accent5" accent6="accent6" hlink="hlink" folHlink="folHlink"/>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insight, text, boxes">
    <p:bg>
      <p:bgPr>
        <a:solidFill>
          <a:schemeClr val="tx1"/>
        </a:solidFill>
        <a:effectLst/>
      </p:bgPr>
    </p:bg>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12193587" y="0"/>
            <a:ext cx="6096794" cy="6858000"/>
          </a:xfrm>
          <a:solidFill>
            <a:schemeClr val="bg2"/>
          </a:solidFill>
          <a:ln w="19050">
            <a:noFill/>
          </a:ln>
        </p:spPr>
        <p:txBody>
          <a:bodyPr lIns="219456" tIns="201168" rIns="228600" bIns="228600"/>
          <a:lstStyle>
            <a:lvl1pPr>
              <a:defRPr b="0" i="0">
                <a:solidFill>
                  <a:srgbClr val="000000"/>
                </a:solidFill>
                <a:latin typeface="IBM Plex Sans" panose="020B0503050203000203" pitchFamily="34" charset="0"/>
              </a:defRPr>
            </a:lvl1pPr>
          </a:lstStyle>
          <a:p>
            <a:pPr lvl="0"/>
            <a:r>
              <a:rPr lang="en-US"/>
              <a:t>Click to edit Master text styles</a:t>
            </a:r>
          </a:p>
        </p:txBody>
      </p:sp>
      <p:sp>
        <p:nvSpPr>
          <p:cNvPr id="10" name="Content Placeholder 10"/>
          <p:cNvSpPr>
            <a:spLocks noGrp="1"/>
          </p:cNvSpPr>
          <p:nvPr>
            <p:ph sz="quarter" idx="18"/>
          </p:nvPr>
        </p:nvSpPr>
        <p:spPr>
          <a:xfrm>
            <a:off x="18290381" y="0"/>
            <a:ext cx="6096794" cy="6858000"/>
          </a:xfrm>
          <a:solidFill>
            <a:schemeClr val="bg2"/>
          </a:solidFill>
          <a:ln w="19050">
            <a:noFill/>
          </a:ln>
        </p:spPr>
        <p:txBody>
          <a:bodyPr lIns="219456" tIns="201168" rIns="228600" bIns="228600"/>
          <a:lstStyle>
            <a:lvl1pPr>
              <a:defRPr b="0" i="0">
                <a:solidFill>
                  <a:srgbClr val="000000"/>
                </a:solidFill>
                <a:latin typeface="IBM Plex Sans" panose="020B0503050203000203" pitchFamily="34" charset="0"/>
              </a:defRPr>
            </a:lvl1pPr>
          </a:lstStyle>
          <a:p>
            <a:pPr lvl="0"/>
            <a:r>
              <a:rPr lang="en-US"/>
              <a:t>Click to edit Master text styles</a:t>
            </a:r>
          </a:p>
        </p:txBody>
      </p:sp>
      <p:sp>
        <p:nvSpPr>
          <p:cNvPr id="12" name="Content Placeholder 13"/>
          <p:cNvSpPr>
            <a:spLocks noGrp="1"/>
          </p:cNvSpPr>
          <p:nvPr>
            <p:ph sz="quarter" idx="19"/>
          </p:nvPr>
        </p:nvSpPr>
        <p:spPr>
          <a:xfrm>
            <a:off x="12193587" y="6853766"/>
            <a:ext cx="12193588" cy="6862232"/>
          </a:xfrm>
          <a:solidFill>
            <a:schemeClr val="bg2"/>
          </a:solidFill>
          <a:ln w="19050">
            <a:noFill/>
          </a:ln>
        </p:spPr>
        <p:txBody>
          <a:bodyPr lIns="219456" tIns="201168" rIns="228600" bIns="228600"/>
          <a:lstStyle>
            <a:lvl1pPr>
              <a:defRPr b="0" i="0">
                <a:solidFill>
                  <a:srgbClr val="000000"/>
                </a:solidFill>
                <a:latin typeface="IBM Plex Sans" panose="020B0503050203000203" pitchFamily="34" charset="0"/>
              </a:defRPr>
            </a:lvl1pPr>
          </a:lstStyle>
          <a:p>
            <a:pPr lvl="0"/>
            <a:r>
              <a:rPr lang="en-US"/>
              <a:t>Click to edit Master text styles</a:t>
            </a:r>
          </a:p>
        </p:txBody>
      </p:sp>
      <p:sp>
        <p:nvSpPr>
          <p:cNvPr id="2" name="Title 1"/>
          <p:cNvSpPr>
            <a:spLocks noGrp="1"/>
          </p:cNvSpPr>
          <p:nvPr>
            <p:ph type="title"/>
          </p:nvPr>
        </p:nvSpPr>
        <p:spPr>
          <a:xfrm>
            <a:off x="560905" y="536451"/>
            <a:ext cx="11047390" cy="886398"/>
          </a:xfrm>
        </p:spPr>
        <p:txBody>
          <a:bodyPr/>
          <a:lstStyle>
            <a:lvl1pPr>
              <a:defRPr>
                <a:solidFill>
                  <a:srgbClr val="FFFFFF"/>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609679" y="3403601"/>
            <a:ext cx="10974229" cy="8561494"/>
          </a:xfrm>
        </p:spPr>
        <p:txBody>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0542F67-E7D9-2045-8ED9-23C7D82D4CCF}"/>
              </a:ext>
            </a:extLst>
          </p:cNvPr>
          <p:cNvSpPr>
            <a:spLocks noGrp="1"/>
          </p:cNvSpPr>
          <p:nvPr>
            <p:ph type="ftr" sz="quarter" idx="20"/>
          </p:nvPr>
        </p:nvSpPr>
        <p:spPr/>
        <p:txBody>
          <a:bodyPr/>
          <a:lstStyle/>
          <a:p>
            <a:endParaRPr lang="en-US" dirty="0"/>
          </a:p>
        </p:txBody>
      </p:sp>
      <p:sp>
        <p:nvSpPr>
          <p:cNvPr id="6" name="Slide Number Placeholder 5">
            <a:extLst>
              <a:ext uri="{FF2B5EF4-FFF2-40B4-BE49-F238E27FC236}">
                <a16:creationId xmlns:a16="http://schemas.microsoft.com/office/drawing/2014/main" id="{CCE56669-5252-0E49-8B51-D183AEF47E30}"/>
              </a:ext>
            </a:extLst>
          </p:cNvPr>
          <p:cNvSpPr>
            <a:spLocks noGrp="1"/>
          </p:cNvSpPr>
          <p:nvPr>
            <p:ph type="sldNum" sz="quarter" idx="2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06867033"/>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latin typeface="IBM Plex Sans Light" panose="020B040305020300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00629133"/>
      </p:ext>
    </p:extLst>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boxes (4 tall) -- can be recolored">
    <p:bg>
      <p:bgPr>
        <a:solidFill>
          <a:schemeClr val="tx1"/>
        </a:solid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6096794" cy="13728192"/>
          </a:xfrm>
          <a:solidFill>
            <a:srgbClr val="000000"/>
          </a:solidFill>
        </p:spPr>
        <p:txBody>
          <a:bodyPr lIns="219456" tIns="201168" rIns="228600" bIns="228600"/>
          <a:lstStyle>
            <a:lvl1pPr>
              <a:buClrTx/>
              <a:defRPr b="0" i="0">
                <a:solidFill>
                  <a:srgbClr val="FFFFFF"/>
                </a:solidFill>
                <a:latin typeface="IBM Plex Sans" panose="020B0503050203000203" pitchFamily="34" charset="0"/>
              </a:defRPr>
            </a:lvl1pPr>
            <a:lvl2pPr>
              <a:buClrTx/>
              <a:defRPr b="0" i="0">
                <a:solidFill>
                  <a:srgbClr val="FFFFFF"/>
                </a:solidFill>
                <a:latin typeface="IBM Plex Sans" panose="020B0503050203000203" pitchFamily="34" charset="0"/>
              </a:defRPr>
            </a:lvl2pPr>
            <a:lvl3pPr>
              <a:buClrTx/>
              <a:defRPr b="0" i="0">
                <a:solidFill>
                  <a:srgbClr val="FFFFFF"/>
                </a:solidFill>
                <a:latin typeface="IBM Plex Sans" panose="020B0503050203000203" pitchFamily="34" charset="0"/>
              </a:defRPr>
            </a:lvl3pPr>
            <a:lvl4pPr>
              <a:buClrTx/>
              <a:defRPr b="0" i="0">
                <a:solidFill>
                  <a:srgbClr val="FFFFFF"/>
                </a:solidFill>
                <a:latin typeface="IBM Plex Sans" panose="020B0503050203000203" pitchFamily="34" charset="0"/>
              </a:defRPr>
            </a:lvl4pPr>
            <a:lvl5pPr>
              <a:buClrTx/>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6096794" y="0"/>
            <a:ext cx="6096794" cy="13728192"/>
          </a:xfrm>
          <a:solidFill>
            <a:schemeClr val="tx1">
              <a:lumMod val="75000"/>
              <a:lumOff val="25000"/>
            </a:schemeClr>
          </a:solidFill>
          <a:ln w="19050">
            <a:noFill/>
          </a:ln>
        </p:spPr>
        <p:txBody>
          <a:bodyPr lIns="219456" tIns="201168" rIns="228600" bIns="228600"/>
          <a:lstStyle>
            <a:lvl1pPr>
              <a:buClrTx/>
              <a:defRPr b="0" i="0">
                <a:solidFill>
                  <a:srgbClr val="FFFFFF"/>
                </a:solidFill>
                <a:latin typeface="IBM Plex Sans" panose="020B0503050203000203" pitchFamily="34" charset="0"/>
              </a:defRPr>
            </a:lvl1pPr>
            <a:lvl2pPr>
              <a:buClrTx/>
              <a:defRPr b="0" i="0">
                <a:solidFill>
                  <a:srgbClr val="FFFFFF"/>
                </a:solidFill>
                <a:latin typeface="IBM Plex Sans" panose="020B0503050203000203" pitchFamily="34" charset="0"/>
              </a:defRPr>
            </a:lvl2pPr>
            <a:lvl3pPr>
              <a:buClrTx/>
              <a:defRPr b="0" i="0">
                <a:solidFill>
                  <a:srgbClr val="FFFFFF"/>
                </a:solidFill>
                <a:latin typeface="IBM Plex Sans" panose="020B0503050203000203" pitchFamily="34" charset="0"/>
              </a:defRPr>
            </a:lvl3pPr>
            <a:lvl4pPr>
              <a:buClrTx/>
              <a:defRPr b="0" i="0">
                <a:solidFill>
                  <a:srgbClr val="FFFFFF"/>
                </a:solidFill>
                <a:latin typeface="IBM Plex Sans" panose="020B0503050203000203" pitchFamily="34" charset="0"/>
              </a:defRPr>
            </a:lvl4pPr>
            <a:lvl5pPr>
              <a:buClrTx/>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12193587" y="0"/>
            <a:ext cx="6096794" cy="13728192"/>
          </a:xfrm>
          <a:solidFill>
            <a:schemeClr val="tx1">
              <a:lumMod val="75000"/>
              <a:lumOff val="25000"/>
            </a:schemeClr>
          </a:solidFill>
          <a:ln w="19050">
            <a:noFill/>
          </a:ln>
        </p:spPr>
        <p:txBody>
          <a:bodyPr lIns="219456" tIns="201168" rIns="228600" bIns="228600"/>
          <a:lstStyle>
            <a:lvl1pPr>
              <a:buClrTx/>
              <a:defRPr b="0" i="0">
                <a:solidFill>
                  <a:srgbClr val="FFFFFF"/>
                </a:solidFill>
                <a:latin typeface="IBM Plex Sans" panose="020B0503050203000203" pitchFamily="34" charset="0"/>
              </a:defRPr>
            </a:lvl1pPr>
            <a:lvl2pPr>
              <a:buClrTx/>
              <a:defRPr b="0" i="0">
                <a:solidFill>
                  <a:srgbClr val="FFFFFF"/>
                </a:solidFill>
                <a:latin typeface="IBM Plex Sans" panose="020B0503050203000203" pitchFamily="34" charset="0"/>
              </a:defRPr>
            </a:lvl2pPr>
            <a:lvl3pPr>
              <a:buClrTx/>
              <a:defRPr b="0" i="0">
                <a:solidFill>
                  <a:srgbClr val="FFFFFF"/>
                </a:solidFill>
                <a:latin typeface="IBM Plex Sans" panose="020B0503050203000203" pitchFamily="34" charset="0"/>
              </a:defRPr>
            </a:lvl3pPr>
            <a:lvl4pPr>
              <a:buClrTx/>
              <a:defRPr b="0" i="0">
                <a:solidFill>
                  <a:srgbClr val="FFFFFF"/>
                </a:solidFill>
                <a:latin typeface="IBM Plex Sans" panose="020B0503050203000203" pitchFamily="34" charset="0"/>
              </a:defRPr>
            </a:lvl4pPr>
            <a:lvl5pPr>
              <a:buClrTx/>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18290381" y="0"/>
            <a:ext cx="6096794" cy="13728192"/>
          </a:xfrm>
          <a:solidFill>
            <a:schemeClr val="tx1">
              <a:lumMod val="75000"/>
              <a:lumOff val="25000"/>
            </a:schemeClr>
          </a:solidFill>
          <a:ln w="19050">
            <a:noFill/>
          </a:ln>
        </p:spPr>
        <p:txBody>
          <a:bodyPr lIns="219456" tIns="201168" rIns="228600" bIns="228600"/>
          <a:lstStyle>
            <a:lvl1pPr>
              <a:buClrTx/>
              <a:defRPr b="0" i="0">
                <a:solidFill>
                  <a:srgbClr val="FFFFFF"/>
                </a:solidFill>
                <a:latin typeface="IBM Plex Sans" panose="020B0503050203000203" pitchFamily="34" charset="0"/>
              </a:defRPr>
            </a:lvl1pPr>
            <a:lvl2pPr>
              <a:buClrTx/>
              <a:defRPr b="0" i="0">
                <a:solidFill>
                  <a:srgbClr val="FFFFFF"/>
                </a:solidFill>
                <a:latin typeface="IBM Plex Sans" panose="020B0503050203000203" pitchFamily="34" charset="0"/>
              </a:defRPr>
            </a:lvl2pPr>
            <a:lvl3pPr>
              <a:buClrTx/>
              <a:defRPr b="0" i="0">
                <a:solidFill>
                  <a:srgbClr val="FFFFFF"/>
                </a:solidFill>
                <a:latin typeface="IBM Plex Sans" panose="020B0503050203000203" pitchFamily="34" charset="0"/>
              </a:defRPr>
            </a:lvl3pPr>
            <a:lvl4pPr>
              <a:buClrTx/>
              <a:defRPr b="0" i="0">
                <a:solidFill>
                  <a:srgbClr val="FFFFFF"/>
                </a:solidFill>
                <a:latin typeface="IBM Plex Sans" panose="020B0503050203000203" pitchFamily="34" charset="0"/>
              </a:defRPr>
            </a:lvl4pPr>
            <a:lvl5pPr>
              <a:buClrTx/>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35CD8DCA-EB52-1E4E-88FC-33F9BD58C013}"/>
              </a:ext>
            </a:extLst>
          </p:cNvPr>
          <p:cNvSpPr>
            <a:spLocks noGrp="1"/>
          </p:cNvSpPr>
          <p:nvPr>
            <p:ph type="ftr" sz="quarter" idx="16"/>
          </p:nvPr>
        </p:nvSpPr>
        <p:spPr/>
        <p:txBody>
          <a:bodyPr/>
          <a:lstStyle>
            <a:lvl1pPr>
              <a:defRPr>
                <a:solidFill>
                  <a:srgbClr val="868D95"/>
                </a:solidFill>
              </a:defRPr>
            </a:lvl1pPr>
          </a:lstStyle>
          <a:p>
            <a:endParaRPr lang="en-US" dirty="0"/>
          </a:p>
        </p:txBody>
      </p:sp>
      <p:sp>
        <p:nvSpPr>
          <p:cNvPr id="5" name="Slide Number Placeholder 4">
            <a:extLst>
              <a:ext uri="{FF2B5EF4-FFF2-40B4-BE49-F238E27FC236}">
                <a16:creationId xmlns:a16="http://schemas.microsoft.com/office/drawing/2014/main" id="{4F80E96A-E9F5-F445-856F-2BEA8F4E7E35}"/>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81616280"/>
      </p:ext>
    </p:extLst>
  </p:cSld>
  <p:clrMapOvr>
    <a:overrideClrMapping bg1="dk1" tx1="lt1" bg2="dk2" tx2="lt2" accent1="accent1" accent2="accent2" accent3="accent3" accent4="accent4" accent5="accent5" accent6="accent6" hlink="hlink" folHlink="folHlink"/>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Title, image, Icons with List">
    <p:bg>
      <p:bgPr>
        <a:solidFill>
          <a:srgbClr val="000000"/>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0" y="0"/>
            <a:ext cx="12193588" cy="13716000"/>
          </a:xfrm>
        </p:spPr>
        <p:txBody>
          <a:bodyPr lIns="91440" tIns="91440" rIns="91440" bIns="91440"/>
          <a:lstStyle>
            <a:lvl1pPr>
              <a:defRPr b="0" i="0">
                <a:latin typeface="IBM Plex Sans" panose="020B0503050203000203"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DA5EFC02-3827-2744-836D-C9DB29A7E5BD}"/>
              </a:ext>
            </a:extLst>
          </p:cNvPr>
          <p:cNvSpPr>
            <a:spLocks noGrp="1"/>
          </p:cNvSpPr>
          <p:nvPr>
            <p:ph type="body" sz="quarter" idx="15"/>
          </p:nvPr>
        </p:nvSpPr>
        <p:spPr>
          <a:xfrm>
            <a:off x="15957513" y="3413762"/>
            <a:ext cx="7819984" cy="8520472"/>
          </a:xfrm>
        </p:spPr>
        <p:txBody>
          <a:bodyPr/>
          <a:lstStyle>
            <a:lvl1pPr>
              <a:spcBef>
                <a:spcPts val="4800"/>
              </a:spcBef>
              <a:defRPr b="0" i="0">
                <a:solidFill>
                  <a:srgbClr val="FFFFFF"/>
                </a:solidFill>
                <a:latin typeface="IBM Plex Sans" panose="020B0503050203000203" pitchFamily="34" charset="0"/>
              </a:defRPr>
            </a:lvl1pPr>
            <a:lvl2pPr>
              <a:spcBef>
                <a:spcPts val="0"/>
              </a:spcBef>
              <a:defRPr b="0" i="0">
                <a:solidFill>
                  <a:srgbClr val="FFFFFF"/>
                </a:solidFill>
                <a:latin typeface="IBM Plex Sans" panose="020B0503050203000203" pitchFamily="34" charset="0"/>
              </a:defRPr>
            </a:lvl2pPr>
            <a:lvl3pPr>
              <a:spcBef>
                <a:spcPts val="0"/>
              </a:spcBef>
              <a:defRPr b="0" i="0">
                <a:solidFill>
                  <a:srgbClr val="FFFFFF"/>
                </a:solidFill>
                <a:latin typeface="IBM Plex Sans" panose="020B0503050203000203" pitchFamily="34" charset="0"/>
              </a:defRPr>
            </a:lvl3pPr>
            <a:lvl4pPr>
              <a:spcBef>
                <a:spcPts val="0"/>
              </a:spcBef>
              <a:defRPr b="0" i="0">
                <a:solidFill>
                  <a:srgbClr val="FFFFFF"/>
                </a:solidFill>
                <a:latin typeface="IBM Plex Sans" panose="020B0503050203000203" pitchFamily="34" charset="0"/>
              </a:defRPr>
            </a:lvl4pPr>
            <a:lvl5pPr>
              <a:spcBef>
                <a:spcPts val="0"/>
              </a:spcBef>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6428F7-1419-6A44-9FBB-392192B58D9A}"/>
              </a:ext>
            </a:extLst>
          </p:cNvPr>
          <p:cNvSpPr>
            <a:spLocks noGrp="1"/>
          </p:cNvSpPr>
          <p:nvPr>
            <p:ph type="ftr" sz="quarter" idx="16"/>
          </p:nvPr>
        </p:nvSpPr>
        <p:spPr/>
        <p:txBody>
          <a:bodyPr/>
          <a:lstStyle>
            <a:lvl1pPr>
              <a:defRPr>
                <a:solidFill>
                  <a:srgbClr val="868D95"/>
                </a:solidFill>
              </a:defRPr>
            </a:lvl1pPr>
          </a:lstStyle>
          <a:p>
            <a:endParaRPr lang="en-US" dirty="0"/>
          </a:p>
        </p:txBody>
      </p:sp>
      <p:sp>
        <p:nvSpPr>
          <p:cNvPr id="8" name="Slide Number Placeholder 7">
            <a:extLst>
              <a:ext uri="{FF2B5EF4-FFF2-40B4-BE49-F238E27FC236}">
                <a16:creationId xmlns:a16="http://schemas.microsoft.com/office/drawing/2014/main" id="{09AC836D-D71F-A043-BA58-69AEDB022B71}"/>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3" name="Title 2">
            <a:extLst>
              <a:ext uri="{FF2B5EF4-FFF2-40B4-BE49-F238E27FC236}">
                <a16:creationId xmlns:a16="http://schemas.microsoft.com/office/drawing/2014/main" id="{C43B7000-4EF2-EF45-924D-259C69BC12C0}"/>
              </a:ext>
            </a:extLst>
          </p:cNvPr>
          <p:cNvSpPr>
            <a:spLocks noGrp="1"/>
          </p:cNvSpPr>
          <p:nvPr>
            <p:ph type="title"/>
          </p:nvPr>
        </p:nvSpPr>
        <p:spPr>
          <a:xfrm>
            <a:off x="560903" y="536451"/>
            <a:ext cx="11020003" cy="886398"/>
          </a:xfrm>
        </p:spPr>
        <p:txBody>
          <a:bodyPr/>
          <a:lstStyle>
            <a:lvl1pPr>
              <a:defRPr>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3200181342"/>
      </p:ext>
    </p:extLst>
  </p:cSld>
  <p:clrMapOvr>
    <a:overrideClrMapping bg1="dk1" tx1="lt1" bg2="dk2" tx2="lt2" accent1="accent1" accent2="accent2" accent3="accent3" accent4="accent4" accent5="accent5" accent6="accent6" hlink="hlink" folHlink="folHlink"/>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Blank with footer - dark background">
    <p:bg>
      <p:bgPr>
        <a:solidFill>
          <a:srgbClr val="000000"/>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8D2A98-DCC9-3848-99C0-D4CE03B35D1C}"/>
              </a:ext>
            </a:extLst>
          </p:cNvPr>
          <p:cNvSpPr>
            <a:spLocks noGrp="1"/>
          </p:cNvSpPr>
          <p:nvPr>
            <p:ph type="ftr" sz="quarter" idx="10"/>
          </p:nvPr>
        </p:nvSpPr>
        <p:spPr/>
        <p:txBody>
          <a:bodyPr/>
          <a:lstStyle>
            <a:lvl1pPr>
              <a:defRPr>
                <a:solidFill>
                  <a:srgbClr val="868D95"/>
                </a:solidFill>
              </a:defRPr>
            </a:lvl1pPr>
          </a:lstStyle>
          <a:p>
            <a:endParaRPr lang="en-US" dirty="0"/>
          </a:p>
        </p:txBody>
      </p:sp>
      <p:sp>
        <p:nvSpPr>
          <p:cNvPr id="5" name="Slide Number Placeholder 4">
            <a:extLst>
              <a:ext uri="{FF2B5EF4-FFF2-40B4-BE49-F238E27FC236}">
                <a16:creationId xmlns:a16="http://schemas.microsoft.com/office/drawing/2014/main" id="{99A96043-5C0A-A748-BDC1-959E096DACBB}"/>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529118"/>
      </p:ext>
    </p:extLst>
  </p:cSld>
  <p:clrMapOvr>
    <a:overrideClrMapping bg1="dk1" tx1="lt1" bg2="dk2" tx2="lt2" accent1="accent1" accent2="accent2" accent3="accent3" accent4="accent4" accent5="accent5" accent6="accent6" hlink="hlink" folHlink="folHlink"/>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Blank with no footer - dark backgroun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161094"/>
      </p:ext>
    </p:extLst>
  </p:cSld>
  <p:clrMapOvr>
    <a:overrideClrMapping bg1="dk1" tx1="lt1" bg2="dk2" tx2="lt2" accent1="accent1" accent2="accent2" accent3="accent3" accent4="accent4" accent5="accent5" accent6="accent6" hlink="hlink" folHlink="folHlink"/>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itle and text with Vertical Aurora">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DD32AE-2C3A-4E4F-AC0C-87E3C2EEAF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37485" b="-236584"/>
          <a:stretch/>
        </p:blipFill>
        <p:spPr>
          <a:xfrm rot="5400000" flipV="1">
            <a:off x="5335597" y="-5335586"/>
            <a:ext cx="13715994" cy="24387175"/>
          </a:xfrm>
          <a:prstGeom prst="rect">
            <a:avLst/>
          </a:prstGeom>
          <a:solidFill>
            <a:srgbClr val="000000"/>
          </a:solidFill>
        </p:spPr>
      </p:pic>
      <p:sp>
        <p:nvSpPr>
          <p:cNvPr id="2" name="Footer Placeholder 1">
            <a:extLst>
              <a:ext uri="{FF2B5EF4-FFF2-40B4-BE49-F238E27FC236}">
                <a16:creationId xmlns:a16="http://schemas.microsoft.com/office/drawing/2014/main" id="{A069415A-FAE2-CD48-B4FA-796A92E2EC33}"/>
              </a:ext>
            </a:extLst>
          </p:cNvPr>
          <p:cNvSpPr>
            <a:spLocks noGrp="1"/>
          </p:cNvSpPr>
          <p:nvPr>
            <p:ph type="ftr" sz="quarter" idx="13"/>
          </p:nvPr>
        </p:nvSpPr>
        <p:spPr/>
        <p:txBody>
          <a:bodyPr/>
          <a:lstStyle>
            <a:lvl1pPr>
              <a:defRPr>
                <a:solidFill>
                  <a:srgbClr val="868D95"/>
                </a:solidFill>
              </a:defRPr>
            </a:lvl1pPr>
          </a:lstStyle>
          <a:p>
            <a:endParaRPr lang="en-US" dirty="0"/>
          </a:p>
        </p:txBody>
      </p:sp>
      <p:sp>
        <p:nvSpPr>
          <p:cNvPr id="5" name="Slide Number Placeholder 4">
            <a:extLst>
              <a:ext uri="{FF2B5EF4-FFF2-40B4-BE49-F238E27FC236}">
                <a16:creationId xmlns:a16="http://schemas.microsoft.com/office/drawing/2014/main" id="{512383AD-B0E1-604B-BE9D-DD3DC3A07A66}"/>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2778880" y="536448"/>
            <a:ext cx="10998616" cy="11452352"/>
          </a:xfrm>
        </p:spPr>
        <p:txBody>
          <a:bodyPr>
            <a:noAutofit/>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F23E1865-5387-F14B-820A-730B494E99E3}"/>
              </a:ext>
            </a:extLst>
          </p:cNvPr>
          <p:cNvSpPr>
            <a:spLocks noGrp="1"/>
          </p:cNvSpPr>
          <p:nvPr>
            <p:ph type="title"/>
          </p:nvPr>
        </p:nvSpPr>
        <p:spPr>
          <a:xfrm>
            <a:off x="560906" y="536451"/>
            <a:ext cx="10998618" cy="886398"/>
          </a:xfrm>
        </p:spPr>
        <p:txBody>
          <a:bodyPr/>
          <a:lstStyle>
            <a:lvl1pPr>
              <a:defRPr>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638318570"/>
      </p:ext>
    </p:extLst>
  </p:cSld>
  <p:clrMapOvr>
    <a:overrideClrMapping bg1="dk1" tx1="lt1" bg2="dk2" tx2="lt2" accent1="accent1" accent2="accent2" accent3="accent3" accent4="accent4" accent5="accent5" accent6="accent6" hlink="hlink" folHlink="folHlink"/>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Divider Slide">
    <p:bg>
      <p:bgRef idx="1001">
        <a:schemeClr val="bg2"/>
      </p:bgRef>
    </p:bg>
    <p:spTree>
      <p:nvGrpSpPr>
        <p:cNvPr id="1" name=""/>
        <p:cNvGrpSpPr/>
        <p:nvPr/>
      </p:nvGrpSpPr>
      <p:grpSpPr>
        <a:xfrm>
          <a:off x="0" y="0"/>
          <a:ext cx="0" cy="0"/>
          <a:chOff x="0" y="0"/>
          <a:chExt cx="0" cy="0"/>
        </a:xfrm>
      </p:grpSpPr>
      <p:pic>
        <p:nvPicPr>
          <p:cNvPr id="7" name="Picture 6" descr="Cropped_Aurora_Primary- Top.png">
            <a:extLst>
              <a:ext uri="{FF2B5EF4-FFF2-40B4-BE49-F238E27FC236}">
                <a16:creationId xmlns:a16="http://schemas.microsoft.com/office/drawing/2014/main" id="{9BC1E079-6665-A24B-82C9-56CA6198E9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V="1">
            <a:off x="0" y="-33865"/>
            <a:ext cx="24387175" cy="13749866"/>
          </a:xfrm>
          <a:prstGeom prst="rect">
            <a:avLst/>
          </a:prstGeom>
        </p:spPr>
      </p:pic>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560906" y="3437469"/>
            <a:ext cx="23216409" cy="590930"/>
          </a:xfrm>
        </p:spPr>
        <p:txBody>
          <a:bodyPr wrap="square">
            <a:spAutoFit/>
          </a:bodyPr>
          <a:lstStyle>
            <a:lvl1pPr>
              <a:defRPr sz="4266">
                <a:solidFill>
                  <a:srgbClr val="FFFFFF"/>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31BF2151-11EA-2947-9E9F-88907F3B487F}"/>
              </a:ext>
            </a:extLst>
          </p:cNvPr>
          <p:cNvSpPr>
            <a:spLocks noGrp="1"/>
          </p:cNvSpPr>
          <p:nvPr>
            <p:ph type="body" sz="quarter" idx="12" hasCustomPrompt="1"/>
          </p:nvPr>
        </p:nvSpPr>
        <p:spPr>
          <a:xfrm>
            <a:off x="558872" y="4077379"/>
            <a:ext cx="23219165" cy="3422354"/>
          </a:xfrm>
        </p:spPr>
        <p:txBody>
          <a:bodyPr/>
          <a:lstStyle>
            <a:lvl1pPr>
              <a:defRPr sz="9600" b="0" i="0">
                <a:solidFill>
                  <a:srgbClr val="FFFFFF"/>
                </a:solidFill>
                <a:latin typeface="IBM Plex Sans Light" panose="020B0403050203000203" pitchFamily="34" charset="0"/>
              </a:defRPr>
            </a:lvl1pPr>
          </a:lstStyle>
          <a:p>
            <a:pPr lvl="0"/>
            <a:r>
              <a:rPr lang="en-US" dirty="0"/>
              <a:t>Click to edit Master subtitle styles</a:t>
            </a:r>
          </a:p>
        </p:txBody>
      </p:sp>
      <p:sp>
        <p:nvSpPr>
          <p:cNvPr id="2" name="Footer Placeholder 1">
            <a:extLst>
              <a:ext uri="{FF2B5EF4-FFF2-40B4-BE49-F238E27FC236}">
                <a16:creationId xmlns:a16="http://schemas.microsoft.com/office/drawing/2014/main" id="{809B33DE-E6CA-A346-9479-8883F2F083FA}"/>
              </a:ext>
            </a:extLst>
          </p:cNvPr>
          <p:cNvSpPr>
            <a:spLocks noGrp="1"/>
          </p:cNvSpPr>
          <p:nvPr>
            <p:ph type="ftr" sz="quarter" idx="13"/>
          </p:nvPr>
        </p:nvSpPr>
        <p:spPr/>
        <p:txBody>
          <a:bodyPr/>
          <a:lstStyle>
            <a:lvl1pPr>
              <a:defRPr>
                <a:solidFill>
                  <a:srgbClr val="868D95"/>
                </a:solidFill>
              </a:defRPr>
            </a:lvl1pPr>
          </a:lstStyle>
          <a:p>
            <a:endParaRPr lang="en-US" dirty="0"/>
          </a:p>
        </p:txBody>
      </p:sp>
      <p:sp>
        <p:nvSpPr>
          <p:cNvPr id="6" name="Slide Number Placeholder 5">
            <a:extLst>
              <a:ext uri="{FF2B5EF4-FFF2-40B4-BE49-F238E27FC236}">
                <a16:creationId xmlns:a16="http://schemas.microsoft.com/office/drawing/2014/main" id="{5DEAEB1B-8DF0-8B49-ADE1-20CDCC04F0E3}"/>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98429467"/>
      </p:ext>
    </p:extLst>
  </p:cSld>
  <p:clrMapOvr>
    <a:overrideClrMapping bg1="dk1" tx1="lt1" bg2="dk2" tx2="lt2" accent1="accent1" accent2="accent2" accent3="accent3" accent4="accent4" accent5="accent5" accent6="accent6" hlink="hlink" folHlink="folHlink"/>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big text">
    <p:bg>
      <p:bgRef idx="1001">
        <a:schemeClr val="bg2"/>
      </p:bgRef>
    </p:bg>
    <p:spTree>
      <p:nvGrpSpPr>
        <p:cNvPr id="1" name=""/>
        <p:cNvGrpSpPr/>
        <p:nvPr/>
      </p:nvGrpSpPr>
      <p:grpSpPr>
        <a:xfrm>
          <a:off x="0" y="0"/>
          <a:ext cx="0" cy="0"/>
          <a:chOff x="0" y="0"/>
          <a:chExt cx="0" cy="0"/>
        </a:xfrm>
      </p:grpSpPr>
      <p:pic>
        <p:nvPicPr>
          <p:cNvPr id="8" name="Picture 7" descr="Cropped_Aurora_Primary- Top.png">
            <a:extLst>
              <a:ext uri="{FF2B5EF4-FFF2-40B4-BE49-F238E27FC236}">
                <a16:creationId xmlns:a16="http://schemas.microsoft.com/office/drawing/2014/main" id="{443DA9AE-A188-0E4C-B85D-680933574E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00000"/>
          <a:stretch/>
        </p:blipFill>
        <p:spPr>
          <a:xfrm rot="5400000">
            <a:off x="5335581" y="-5335588"/>
            <a:ext cx="13716000" cy="24387175"/>
          </a:xfrm>
          <a:prstGeom prst="rect">
            <a:avLst/>
          </a:prstGeom>
          <a:solidFill>
            <a:srgbClr val="000000"/>
          </a:solidFill>
        </p:spPr>
      </p:pic>
      <p:sp>
        <p:nvSpPr>
          <p:cNvPr id="2" name="Title 1"/>
          <p:cNvSpPr>
            <a:spLocks noGrp="1"/>
          </p:cNvSpPr>
          <p:nvPr>
            <p:ph type="title"/>
          </p:nvPr>
        </p:nvSpPr>
        <p:spPr>
          <a:xfrm>
            <a:off x="365809" y="243841"/>
            <a:ext cx="23411506" cy="10636758"/>
          </a:xfrm>
        </p:spPr>
        <p:txBody>
          <a:bodyPr/>
          <a:lstStyle>
            <a:lvl1pPr>
              <a:defRPr sz="25600" b="0" i="0">
                <a:solidFill>
                  <a:srgbClr val="FFFFFF"/>
                </a:solidFill>
                <a:latin typeface="IBM Plex Sans ExtLt" panose="020B030305020300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467DD95C-558E-764E-8ADA-DB437E3E53A1}"/>
              </a:ext>
            </a:extLst>
          </p:cNvPr>
          <p:cNvSpPr>
            <a:spLocks noGrp="1"/>
          </p:cNvSpPr>
          <p:nvPr>
            <p:ph type="ftr" sz="quarter" idx="10"/>
          </p:nvPr>
        </p:nvSpPr>
        <p:spPr/>
        <p:txBody>
          <a:bodyPr/>
          <a:lstStyle>
            <a:lvl1pPr>
              <a:defRPr>
                <a:solidFill>
                  <a:srgbClr val="868D95"/>
                </a:solidFill>
              </a:defRPr>
            </a:lvl1pPr>
          </a:lstStyle>
          <a:p>
            <a:endParaRPr lang="en-US" dirty="0"/>
          </a:p>
        </p:txBody>
      </p:sp>
      <p:sp>
        <p:nvSpPr>
          <p:cNvPr id="6" name="Slide Number Placeholder 5">
            <a:extLst>
              <a:ext uri="{FF2B5EF4-FFF2-40B4-BE49-F238E27FC236}">
                <a16:creationId xmlns:a16="http://schemas.microsoft.com/office/drawing/2014/main" id="{184BC314-62B4-6B4A-AD2B-F4BC33AF9848}"/>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03351577"/>
      </p:ext>
    </p:extLst>
  </p:cSld>
  <p:clrMapOvr>
    <a:overrideClrMapping bg1="dk1" tx1="lt1" bg2="dk2" tx2="lt2" accent1="accent1" accent2="accent2" accent3="accent3" accent4="accent4" accent5="accent5" accent6="accent6" hlink="hlink" folHlink="folHlink"/>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_boxes (1 large, 4 small) - dark background">
    <p:bg>
      <p:bgPr>
        <a:solidFill>
          <a:srgbClr val="000000"/>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1"/>
            <a:ext cx="24387175" cy="6845302"/>
          </a:xfrm>
        </p:spPr>
        <p:txBody>
          <a:bodyPr/>
          <a:lstStyle>
            <a:lvl1pPr>
              <a:defRPr b="0" i="0">
                <a:solidFill>
                  <a:schemeClr val="bg1"/>
                </a:solidFill>
                <a:latin typeface="IBM Plex Sans" panose="020B0503050203000203" pitchFamily="34" charset="0"/>
              </a:defRPr>
            </a:lvl1pPr>
          </a:lstStyle>
          <a:p>
            <a:r>
              <a:rPr lang="en-US"/>
              <a:t>Click icon to add picture</a:t>
            </a:r>
            <a:endParaRPr lang="en-US" dirty="0"/>
          </a:p>
        </p:txBody>
      </p:sp>
      <p:pic>
        <p:nvPicPr>
          <p:cNvPr id="9" name="Picture 8">
            <a:extLst>
              <a:ext uri="{FF2B5EF4-FFF2-40B4-BE49-F238E27FC236}">
                <a16:creationId xmlns:a16="http://schemas.microsoft.com/office/drawing/2014/main" id="{7C66CE9F-64C5-DA4D-A565-35822968D6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846611"/>
            <a:ext cx="24387175" cy="6864098"/>
          </a:xfrm>
          <a:prstGeom prst="rect">
            <a:avLst/>
          </a:prstGeom>
        </p:spPr>
      </p:pic>
      <p:sp>
        <p:nvSpPr>
          <p:cNvPr id="6" name="Content Placeholder 5"/>
          <p:cNvSpPr>
            <a:spLocks noGrp="1"/>
          </p:cNvSpPr>
          <p:nvPr>
            <p:ph sz="quarter" idx="17"/>
          </p:nvPr>
        </p:nvSpPr>
        <p:spPr>
          <a:xfrm>
            <a:off x="12193587" y="6853767"/>
            <a:ext cx="6096794" cy="6862234"/>
          </a:xfrm>
          <a:noFill/>
          <a:ln w="19050">
            <a:noFill/>
          </a:ln>
        </p:spPr>
        <p:txBody>
          <a:bodyPr lIns="219456" tIns="201168" rIns="228600" bIns="228600"/>
          <a:lstStyle>
            <a:lvl1pPr>
              <a:defRPr b="0" i="0">
                <a:solidFill>
                  <a:srgbClr val="FFFFFF"/>
                </a:solidFill>
                <a:latin typeface="IBM Plex Sans" panose="020B0503050203000203" pitchFamily="34" charset="0"/>
              </a:defRPr>
            </a:lvl1pPr>
          </a:lstStyle>
          <a:p>
            <a:pPr lvl="0"/>
            <a:r>
              <a:rPr lang="en-US"/>
              <a:t>Click to edit Master text styles</a:t>
            </a:r>
          </a:p>
        </p:txBody>
      </p:sp>
      <p:sp>
        <p:nvSpPr>
          <p:cNvPr id="11" name="Content Placeholder 10"/>
          <p:cNvSpPr>
            <a:spLocks noGrp="1"/>
          </p:cNvSpPr>
          <p:nvPr>
            <p:ph sz="quarter" idx="18"/>
          </p:nvPr>
        </p:nvSpPr>
        <p:spPr>
          <a:xfrm>
            <a:off x="18290381" y="6853767"/>
            <a:ext cx="6096794" cy="6862234"/>
          </a:xfrm>
          <a:noFill/>
          <a:ln w="19050">
            <a:noFill/>
          </a:ln>
        </p:spPr>
        <p:txBody>
          <a:bodyPr lIns="219456" tIns="201168" rIns="228600" bIns="228600"/>
          <a:lstStyle>
            <a:lvl1pPr>
              <a:defRPr b="0" i="0">
                <a:solidFill>
                  <a:srgbClr val="FFFFFF"/>
                </a:solidFill>
                <a:latin typeface="IBM Plex Sans" panose="020B0503050203000203" pitchFamily="34" charset="0"/>
              </a:defRPr>
            </a:lvl1pPr>
          </a:lstStyle>
          <a:p>
            <a:pPr lvl="0"/>
            <a:r>
              <a:rPr lang="en-US"/>
              <a:t>Click to edit Master text styles</a:t>
            </a:r>
          </a:p>
        </p:txBody>
      </p:sp>
      <p:sp>
        <p:nvSpPr>
          <p:cNvPr id="14" name="Content Placeholder 13"/>
          <p:cNvSpPr>
            <a:spLocks noGrp="1"/>
          </p:cNvSpPr>
          <p:nvPr>
            <p:ph sz="quarter" idx="19"/>
          </p:nvPr>
        </p:nvSpPr>
        <p:spPr>
          <a:xfrm>
            <a:off x="6096796" y="6853766"/>
            <a:ext cx="6096794" cy="6862232"/>
          </a:xfrm>
          <a:noFill/>
          <a:ln w="19050">
            <a:noFill/>
          </a:ln>
        </p:spPr>
        <p:txBody>
          <a:bodyPr lIns="219456" tIns="201168" rIns="228600" bIns="228600"/>
          <a:lstStyle>
            <a:lvl1pPr>
              <a:defRPr b="0" i="0">
                <a:solidFill>
                  <a:srgbClr val="FFFFFF"/>
                </a:solidFill>
                <a:latin typeface="IBM Plex Sans" panose="020B0503050203000203" pitchFamily="34" charset="0"/>
              </a:defRPr>
            </a:lvl1pPr>
          </a:lstStyle>
          <a:p>
            <a:pPr lvl="0"/>
            <a:r>
              <a:rPr lang="en-US"/>
              <a:t>Click to edit Master text styles</a:t>
            </a:r>
          </a:p>
        </p:txBody>
      </p:sp>
      <p:sp>
        <p:nvSpPr>
          <p:cNvPr id="7" name="Content Placeholder 6"/>
          <p:cNvSpPr>
            <a:spLocks noGrp="1"/>
          </p:cNvSpPr>
          <p:nvPr>
            <p:ph sz="quarter" idx="20"/>
          </p:nvPr>
        </p:nvSpPr>
        <p:spPr>
          <a:xfrm>
            <a:off x="0" y="6853766"/>
            <a:ext cx="6096794" cy="6862232"/>
          </a:xfrm>
          <a:noFill/>
          <a:ln w="19050">
            <a:noFill/>
          </a:ln>
        </p:spPr>
        <p:txBody>
          <a:bodyPr lIns="219456" tIns="201168" rIns="228600" bIns="228600"/>
          <a:lstStyle>
            <a:lvl1pPr>
              <a:defRPr b="0" i="0">
                <a:solidFill>
                  <a:srgbClr val="FFFFFF"/>
                </a:solidFill>
                <a:latin typeface="IBM Plex Sans" panose="020B0503050203000203" pitchFamily="34" charset="0"/>
              </a:defRPr>
            </a:lvl1pPr>
          </a:lstStyle>
          <a:p>
            <a:pPr lvl="0"/>
            <a:r>
              <a:rPr lang="en-US"/>
              <a:t>Click to edit Master text styles</a:t>
            </a:r>
          </a:p>
        </p:txBody>
      </p:sp>
      <p:sp>
        <p:nvSpPr>
          <p:cNvPr id="2" name="Title 1"/>
          <p:cNvSpPr>
            <a:spLocks noGrp="1"/>
          </p:cNvSpPr>
          <p:nvPr>
            <p:ph type="title"/>
          </p:nvPr>
        </p:nvSpPr>
        <p:spPr>
          <a:xfrm>
            <a:off x="0" y="-2"/>
            <a:ext cx="24387175" cy="2169825"/>
          </a:xfrm>
          <a:noFill/>
        </p:spPr>
        <p:txBody>
          <a:bodyPr lIns="182880" tIns="164592" rIns="228600" bIns="228600"/>
          <a:lstStyle>
            <a:lvl1pPr>
              <a:defRPr sz="12800">
                <a:solidFill>
                  <a:srgbClr val="FFFFFF"/>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7101B0AE-533A-5244-AFC5-6BB00644A632}"/>
              </a:ext>
            </a:extLst>
          </p:cNvPr>
          <p:cNvSpPr>
            <a:spLocks noGrp="1"/>
          </p:cNvSpPr>
          <p:nvPr>
            <p:ph type="ftr" sz="quarter" idx="22"/>
          </p:nvPr>
        </p:nvSpPr>
        <p:spPr/>
        <p:txBody>
          <a:bodyPr/>
          <a:lstStyle>
            <a:lvl1pPr>
              <a:defRPr>
                <a:solidFill>
                  <a:srgbClr val="868D95"/>
                </a:solidFill>
              </a:defRPr>
            </a:lvl1pPr>
          </a:lstStyle>
          <a:p>
            <a:endParaRPr lang="en-US" dirty="0"/>
          </a:p>
        </p:txBody>
      </p:sp>
      <p:sp>
        <p:nvSpPr>
          <p:cNvPr id="8" name="Slide Number Placeholder 7">
            <a:extLst>
              <a:ext uri="{FF2B5EF4-FFF2-40B4-BE49-F238E27FC236}">
                <a16:creationId xmlns:a16="http://schemas.microsoft.com/office/drawing/2014/main" id="{24C4A044-86C0-1649-8683-AAB62F0F2D95}"/>
              </a:ext>
            </a:extLst>
          </p:cNvPr>
          <p:cNvSpPr>
            <a:spLocks noGrp="1"/>
          </p:cNvSpPr>
          <p:nvPr>
            <p:ph type="sldNum" sz="quarter" idx="23"/>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07039909"/>
      </p:ext>
    </p:extLst>
  </p:cSld>
  <p:clrMapOvr>
    <a:overrideClrMapping bg1="dk1" tx1="lt1" bg2="dk2" tx2="lt2" accent1="accent1" accent2="accent2" accent3="accent3" accent4="accent4" accent5="accent5" accent6="accent6" hlink="hlink" folHlink="folHlink"/>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itle, text (four columns) on gradient">
    <p:spTree>
      <p:nvGrpSpPr>
        <p:cNvPr id="1" name=""/>
        <p:cNvGrpSpPr/>
        <p:nvPr/>
      </p:nvGrpSpPr>
      <p:grpSpPr>
        <a:xfrm>
          <a:off x="0" y="0"/>
          <a:ext cx="0" cy="0"/>
          <a:chOff x="0" y="0"/>
          <a:chExt cx="0" cy="0"/>
        </a:xfrm>
      </p:grpSpPr>
      <p:pic>
        <p:nvPicPr>
          <p:cNvPr id="9" name="Picture 8" descr="Cropped_Aurora_Primary- Top.png">
            <a:extLst>
              <a:ext uri="{FF2B5EF4-FFF2-40B4-BE49-F238E27FC236}">
                <a16:creationId xmlns:a16="http://schemas.microsoft.com/office/drawing/2014/main" id="{71D027F9-176A-0A43-988A-7816BB28E9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3865"/>
            <a:ext cx="24387175" cy="13749866"/>
          </a:xfrm>
          <a:prstGeom prst="rect">
            <a:avLst/>
          </a:prstGeom>
        </p:spPr>
      </p:pic>
      <p:sp>
        <p:nvSpPr>
          <p:cNvPr id="2" name="Title 1"/>
          <p:cNvSpPr>
            <a:spLocks noGrp="1"/>
          </p:cNvSpPr>
          <p:nvPr>
            <p:ph type="title"/>
          </p:nvPr>
        </p:nvSpPr>
        <p:spPr>
          <a:xfrm>
            <a:off x="560905" y="536451"/>
            <a:ext cx="17119797" cy="886398"/>
          </a:xfrm>
        </p:spPr>
        <p:txBody>
          <a:bodyPr>
            <a:spAutoFit/>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585292" y="3403601"/>
            <a:ext cx="4901822" cy="8561494"/>
          </a:xfrm>
        </p:spPr>
        <p:txBody>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6682086" y="3413761"/>
            <a:ext cx="4901822" cy="8551334"/>
          </a:xfrm>
        </p:spPr>
        <p:txBody>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12778880" y="3413761"/>
            <a:ext cx="4901822" cy="8551334"/>
          </a:xfrm>
        </p:spPr>
        <p:txBody>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18875674" y="3413761"/>
            <a:ext cx="4901822" cy="8551334"/>
          </a:xfrm>
        </p:spPr>
        <p:txBody>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058F0EB-811A-7244-A306-536D41035EB1}"/>
              </a:ext>
            </a:extLst>
          </p:cNvPr>
          <p:cNvSpPr>
            <a:spLocks noGrp="1"/>
          </p:cNvSpPr>
          <p:nvPr>
            <p:ph type="ftr" sz="quarter" idx="16"/>
          </p:nvPr>
        </p:nvSpPr>
        <p:spPr/>
        <p:txBody>
          <a:bodyPr/>
          <a:lstStyle>
            <a:lvl1pPr>
              <a:defRPr>
                <a:solidFill>
                  <a:srgbClr val="868D95"/>
                </a:solidFill>
              </a:defRPr>
            </a:lvl1pPr>
          </a:lstStyle>
          <a:p>
            <a:endParaRPr lang="en-US" dirty="0"/>
          </a:p>
        </p:txBody>
      </p:sp>
      <p:sp>
        <p:nvSpPr>
          <p:cNvPr id="7" name="Slide Number Placeholder 6">
            <a:extLst>
              <a:ext uri="{FF2B5EF4-FFF2-40B4-BE49-F238E27FC236}">
                <a16:creationId xmlns:a16="http://schemas.microsoft.com/office/drawing/2014/main" id="{C5B6E56D-E18E-C14F-B8CE-B3A9760AADB8}"/>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6439049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Shield - Black Background">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46789" t="-82373" r="-246789" b="-82373"/>
          <a:stretch/>
        </p:blipFill>
        <p:spPr>
          <a:xfrm>
            <a:off x="0" y="5"/>
            <a:ext cx="24387175" cy="13715994"/>
          </a:xfrm>
          <a:prstGeom prst="rect">
            <a:avLst/>
          </a:prstGeom>
          <a:solidFill>
            <a:srgbClr val="000000"/>
          </a:solidFill>
        </p:spPr>
      </p:pic>
      <p:pic>
        <p:nvPicPr>
          <p:cNvPr id="4" name="Picture 3">
            <a:extLst>
              <a:ext uri="{FF2B5EF4-FFF2-40B4-BE49-F238E27FC236}">
                <a16:creationId xmlns:a16="http://schemas.microsoft.com/office/drawing/2014/main" id="{CF2CF9A7-52A1-D546-A8F7-F07542B2113B}"/>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9540011" y="4342946"/>
            <a:ext cx="5080215" cy="5071872"/>
          </a:xfrm>
          <a:prstGeom prst="rect">
            <a:avLst/>
          </a:prstGeom>
        </p:spPr>
      </p:pic>
    </p:spTree>
    <p:extLst>
      <p:ext uri="{BB962C8B-B14F-4D97-AF65-F5344CB8AC3E}">
        <p14:creationId xmlns:p14="http://schemas.microsoft.com/office/powerpoint/2010/main" val="1697518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66929" y="420624"/>
            <a:ext cx="10101072" cy="10479087"/>
          </a:xfrm>
        </p:spPr>
        <p:txBody>
          <a:bodyPr/>
          <a:lstStyle>
            <a:lvl1pPr>
              <a:lnSpc>
                <a:spcPct val="100000"/>
              </a:lnSpc>
              <a:defRPr sz="8600">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69033" y="12534282"/>
            <a:ext cx="1638300" cy="609600"/>
          </a:xfrm>
          <a:prstGeom prst="rect">
            <a:avLst/>
          </a:prstGeom>
        </p:spPr>
      </p:pic>
    </p:spTree>
    <p:extLst>
      <p:ext uri="{BB962C8B-B14F-4D97-AF65-F5344CB8AC3E}">
        <p14:creationId xmlns:p14="http://schemas.microsoft.com/office/powerpoint/2010/main" val="4152614004"/>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8" cy="762000"/>
          </a:xfrm>
          <a:prstGeom prst="rect">
            <a:avLst/>
          </a:prstGeom>
        </p:spPr>
        <p:txBody>
          <a:bodyPr anchor="b"/>
          <a:lstStyle>
            <a:lvl1pPr>
              <a:lnSpc>
                <a:spcPct val="100000"/>
              </a:lnSpc>
              <a:spcBef>
                <a:spcPts val="0"/>
              </a:spcBef>
              <a:defRPr sz="3600" b="0" i="0">
                <a:solidFill>
                  <a:schemeClr val="tx1"/>
                </a:solidFill>
                <a:latin typeface="IBM Plex Sans Light" panose="020B0403050203000203" pitchFamily="34" charset="0"/>
              </a:defRPr>
            </a:lvl1pPr>
          </a:lstStyle>
          <a:p>
            <a:pPr lvl="0"/>
            <a:r>
              <a:rPr lang="en-US"/>
              <a:t>Click to edit Master text styles</a:t>
            </a:r>
          </a:p>
        </p:txBody>
      </p:sp>
      <p:sp>
        <p:nvSpPr>
          <p:cNvPr id="3" name="Footer Placeholder 4">
            <a:extLst>
              <a:ext uri="{FF2B5EF4-FFF2-40B4-BE49-F238E27FC236}">
                <a16:creationId xmlns:a16="http://schemas.microsoft.com/office/drawing/2014/main" id="{E4C5166E-2B06-9CBA-D421-FB0CCB052438}"/>
              </a:ext>
            </a:extLst>
          </p:cNvPr>
          <p:cNvSpPr txBox="1">
            <a:spLocks/>
          </p:cNvSpPr>
          <p:nvPr userDrawn="1"/>
        </p:nvSpPr>
        <p:spPr>
          <a:xfrm>
            <a:off x="20361242" y="13319525"/>
            <a:ext cx="3838936" cy="352562"/>
          </a:xfrm>
          <a:prstGeom prst="rect">
            <a:avLst/>
          </a:prstGeom>
          <a:ln>
            <a:noFill/>
          </a:ln>
        </p:spPr>
        <p:txBody>
          <a:bodyPr vert="horz" lIns="0" tIns="0" rIns="0" bIns="0" rtlCol="0" anchor="ctr"/>
          <a:lstStyle>
            <a:defPPr>
              <a:defRPr lang="en-CH"/>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r" defTabSz="914388">
              <a:defRPr/>
            </a:pPr>
            <a:r>
              <a:rPr lang="en-US" sz="1600" dirty="0">
                <a:cs typeface="Arial" panose="020B0604020202020204" pitchFamily="34" charset="0"/>
              </a:rPr>
              <a:t>© Copyright IBM Corporation 2023</a:t>
            </a:r>
          </a:p>
        </p:txBody>
      </p:sp>
    </p:spTree>
    <p:extLst>
      <p:ext uri="{BB962C8B-B14F-4D97-AF65-F5344CB8AC3E}">
        <p14:creationId xmlns:p14="http://schemas.microsoft.com/office/powerpoint/2010/main" val="2535787565"/>
      </p:ext>
    </p:extLst>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Shield with Aurora">
    <p:spTree>
      <p:nvGrpSpPr>
        <p:cNvPr id="1" name=""/>
        <p:cNvGrpSpPr/>
        <p:nvPr/>
      </p:nvGrpSpPr>
      <p:grpSpPr>
        <a:xfrm>
          <a:off x="0" y="0"/>
          <a:ext cx="0" cy="0"/>
          <a:chOff x="0" y="0"/>
          <a:chExt cx="0" cy="0"/>
        </a:xfrm>
      </p:grpSpPr>
      <p:pic>
        <p:nvPicPr>
          <p:cNvPr id="5" name="Picture 4" descr="Cropped_Aurora_Primary- Top.png">
            <a:extLst>
              <a:ext uri="{FF2B5EF4-FFF2-40B4-BE49-F238E27FC236}">
                <a16:creationId xmlns:a16="http://schemas.microsoft.com/office/drawing/2014/main" id="{774AC9E1-3804-434F-AA3F-DEAB5BC402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3865"/>
            <a:ext cx="24387175" cy="13749866"/>
          </a:xfrm>
          <a:prstGeom prst="rect">
            <a:avLst/>
          </a:prstGeom>
          <a:solidFill>
            <a:schemeClr val="tx1"/>
          </a:solidFill>
        </p:spPr>
      </p:pic>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9333" y="4267577"/>
            <a:ext cx="4108513" cy="5180850"/>
          </a:xfrm>
          <a:prstGeom prst="rect">
            <a:avLst/>
          </a:prstGeom>
        </p:spPr>
      </p:pic>
    </p:spTree>
    <p:extLst>
      <p:ext uri="{BB962C8B-B14F-4D97-AF65-F5344CB8AC3E}">
        <p14:creationId xmlns:p14="http://schemas.microsoft.com/office/powerpoint/2010/main" val="293229223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Questions - Dark Background">
    <p:bg>
      <p:bgPr>
        <a:solidFill>
          <a:srgbClr val="000000"/>
        </a:solidFill>
        <a:effectLst/>
      </p:bgPr>
    </p:bg>
    <p:spTree>
      <p:nvGrpSpPr>
        <p:cNvPr id="1" name=""/>
        <p:cNvGrpSpPr/>
        <p:nvPr/>
      </p:nvGrpSpPr>
      <p:grpSpPr>
        <a:xfrm>
          <a:off x="0" y="0"/>
          <a:ext cx="0" cy="0"/>
          <a:chOff x="0" y="0"/>
          <a:chExt cx="0" cy="0"/>
        </a:xfrm>
      </p:grpSpPr>
      <p:pic>
        <p:nvPicPr>
          <p:cNvPr id="7" name="Picture 6" descr="Cropped_Aurora_Primary- Top.png">
            <a:extLst>
              <a:ext uri="{FF2B5EF4-FFF2-40B4-BE49-F238E27FC236}">
                <a16:creationId xmlns:a16="http://schemas.microsoft.com/office/drawing/2014/main" id="{65CD1562-016C-FA43-B424-A3CBB53FF47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3865"/>
            <a:ext cx="24387175" cy="13749866"/>
          </a:xfrm>
          <a:prstGeom prst="rect">
            <a:avLst/>
          </a:prstGeom>
        </p:spPr>
      </p:pic>
      <p:sp>
        <p:nvSpPr>
          <p:cNvPr id="17" name="Rectangle 16">
            <a:extLst>
              <a:ext uri="{FF2B5EF4-FFF2-40B4-BE49-F238E27FC236}">
                <a16:creationId xmlns:a16="http://schemas.microsoft.com/office/drawing/2014/main" id="{8AEADD43-A049-8E43-AF32-ACC956D74427}"/>
              </a:ext>
            </a:extLst>
          </p:cNvPr>
          <p:cNvSpPr/>
          <p:nvPr userDrawn="1"/>
        </p:nvSpPr>
        <p:spPr>
          <a:xfrm>
            <a:off x="609681" y="447237"/>
            <a:ext cx="4106894" cy="984885"/>
          </a:xfrm>
          <a:prstGeom prst="rect">
            <a:avLst/>
          </a:prstGeom>
        </p:spPr>
        <p:txBody>
          <a:bodyPr wrap="none" lIns="0" tIns="0" rIns="0" bIns="0">
            <a:spAutoFit/>
          </a:bodyPr>
          <a:lstStyle/>
          <a:p>
            <a:r>
              <a:rPr kumimoji="0" lang="en-US" sz="6400" b="0" i="0" u="none" strike="noStrike" kern="0" cap="none" spc="0" normalizeH="0" baseline="0" noProof="0" dirty="0">
                <a:ln>
                  <a:noFill/>
                </a:ln>
                <a:solidFill>
                  <a:srgbClr val="FFFFFF"/>
                </a:solidFill>
                <a:effectLst/>
                <a:uLnTx/>
                <a:uFillTx/>
                <a:latin typeface="IBM Plex Sans" panose="020B0503050203000203" pitchFamily="34" charset="0"/>
              </a:rPr>
              <a:t>Questions?</a:t>
            </a:r>
            <a:endParaRPr lang="en-US" sz="4800" b="0" i="0" dirty="0">
              <a:solidFill>
                <a:srgbClr val="FFFFFF"/>
              </a:solidFill>
              <a:latin typeface="IBM Plex Sans" panose="020B0503050203000203" pitchFamily="34" charset="0"/>
            </a:endParaRPr>
          </a:p>
        </p:txBody>
      </p:sp>
      <p:pic>
        <p:nvPicPr>
          <p:cNvPr id="11" name="Picture 10">
            <a:extLst>
              <a:ext uri="{FF2B5EF4-FFF2-40B4-BE49-F238E27FC236}">
                <a16:creationId xmlns:a16="http://schemas.microsoft.com/office/drawing/2014/main" id="{0F264B0F-0770-9049-BFBF-3D200C08B5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386413" y="12514875"/>
            <a:ext cx="1391085" cy="551442"/>
          </a:xfrm>
          <a:prstGeom prst="rect">
            <a:avLst/>
          </a:prstGeom>
        </p:spPr>
      </p:pic>
      <p:pic>
        <p:nvPicPr>
          <p:cNvPr id="13" name="Picture 12">
            <a:extLst>
              <a:ext uri="{FF2B5EF4-FFF2-40B4-BE49-F238E27FC236}">
                <a16:creationId xmlns:a16="http://schemas.microsoft.com/office/drawing/2014/main" id="{43D20BBD-A091-C348-8BD7-B02F99B6D4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2832" y="12205571"/>
            <a:ext cx="4369127" cy="1379794"/>
          </a:xfrm>
          <a:prstGeom prst="rect">
            <a:avLst/>
          </a:prstGeom>
        </p:spPr>
      </p:pic>
    </p:spTree>
    <p:extLst>
      <p:ext uri="{BB962C8B-B14F-4D97-AF65-F5344CB8AC3E}">
        <p14:creationId xmlns:p14="http://schemas.microsoft.com/office/powerpoint/2010/main" val="2072326944"/>
      </p:ext>
    </p:extLst>
  </p:cSld>
  <p:clrMapOvr>
    <a:overrideClrMapping bg1="dk1" tx1="lt1" bg2="dk2" tx2="lt2" accent1="accent1" accent2="accent2" accent3="accent3" accent4="accent4" accent5="accent5" accent6="accent6" hlink="hlink" folHlink="folHlink"/>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Questions - Light Background">
    <p:bg>
      <p:bgRef idx="1001">
        <a:schemeClr val="bg2"/>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AEADD43-A049-8E43-AF32-ACC956D74427}"/>
              </a:ext>
            </a:extLst>
          </p:cNvPr>
          <p:cNvSpPr/>
          <p:nvPr userDrawn="1"/>
        </p:nvSpPr>
        <p:spPr>
          <a:xfrm>
            <a:off x="609681" y="447237"/>
            <a:ext cx="4106894" cy="984885"/>
          </a:xfrm>
          <a:prstGeom prst="rect">
            <a:avLst/>
          </a:prstGeom>
        </p:spPr>
        <p:txBody>
          <a:bodyPr wrap="none" lIns="0" tIns="0" rIns="0" bIns="0">
            <a:spAutoFit/>
          </a:bodyPr>
          <a:lstStyle/>
          <a:p>
            <a:r>
              <a:rPr kumimoji="0" lang="en-US" sz="6400" b="0" i="0" u="none" strike="noStrike" kern="0" cap="none" spc="0" normalizeH="0" baseline="0" noProof="0" dirty="0">
                <a:ln>
                  <a:noFill/>
                </a:ln>
                <a:solidFill>
                  <a:schemeClr val="tx1"/>
                </a:solidFill>
                <a:effectLst/>
                <a:uLnTx/>
                <a:uFillTx/>
                <a:latin typeface="IBM Plex Sans" panose="020B0503050203000203" pitchFamily="34" charset="0"/>
              </a:rPr>
              <a:t>Questions?</a:t>
            </a:r>
            <a:endParaRPr lang="en-US" sz="4800" b="0" i="0" dirty="0">
              <a:solidFill>
                <a:schemeClr val="tx1"/>
              </a:solidFill>
              <a:latin typeface="IBM Plex Sans" panose="020B0503050203000203" pitchFamily="34" charset="0"/>
            </a:endParaRPr>
          </a:p>
        </p:txBody>
      </p:sp>
      <p:pic>
        <p:nvPicPr>
          <p:cNvPr id="9" name="Picture 8">
            <a:extLst>
              <a:ext uri="{FF2B5EF4-FFF2-40B4-BE49-F238E27FC236}">
                <a16:creationId xmlns:a16="http://schemas.microsoft.com/office/drawing/2014/main" id="{28C50F53-55D1-5049-82B2-722B4E20CD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386413" y="12529803"/>
            <a:ext cx="1391085" cy="521586"/>
          </a:xfrm>
          <a:prstGeom prst="rect">
            <a:avLst/>
          </a:prstGeom>
        </p:spPr>
      </p:pic>
      <p:pic>
        <p:nvPicPr>
          <p:cNvPr id="10" name="Picture 9">
            <a:extLst>
              <a:ext uri="{FF2B5EF4-FFF2-40B4-BE49-F238E27FC236}">
                <a16:creationId xmlns:a16="http://schemas.microsoft.com/office/drawing/2014/main" id="{F126A371-3179-EE4E-A480-68D95819514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2835" y="12205571"/>
            <a:ext cx="4369121" cy="1379794"/>
          </a:xfrm>
          <a:prstGeom prst="rect">
            <a:avLst/>
          </a:prstGeom>
        </p:spPr>
      </p:pic>
    </p:spTree>
    <p:extLst>
      <p:ext uri="{BB962C8B-B14F-4D97-AF65-F5344CB8AC3E}">
        <p14:creationId xmlns:p14="http://schemas.microsoft.com/office/powerpoint/2010/main" val="1267710890"/>
      </p:ext>
    </p:extLst>
  </p:cSld>
  <p:clrMapOvr>
    <a:overrideClrMapping bg1="dk1" tx1="lt1" bg2="dk2" tx2="lt2" accent1="accent1" accent2="accent2" accent3="accent3" accent4="accent4" accent5="accent5" accent6="accent6" hlink="hlink" folHlink="folHlink"/>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Thank you - Black Bkgd - mandatory slide">
    <p:bg>
      <p:bgPr>
        <a:solidFill>
          <a:srgbClr val="000000"/>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EB6C4513-0568-DF45-BC9F-5834ED1B874D}"/>
              </a:ext>
            </a:extLst>
          </p:cNvPr>
          <p:cNvSpPr txBox="1">
            <a:spLocks/>
          </p:cNvSpPr>
          <p:nvPr userDrawn="1"/>
        </p:nvSpPr>
        <p:spPr>
          <a:xfrm>
            <a:off x="12803267" y="3231898"/>
            <a:ext cx="10974229" cy="7029704"/>
          </a:xfrm>
          <a:prstGeom prst="rect">
            <a:avLst/>
          </a:prstGeom>
        </p:spPr>
        <p:txBody>
          <a:bodyPr vert="horz" lIns="0" tIns="0" rIns="0" bIns="0" rtlCol="0" anchor="t" anchorCtr="0">
            <a:noAutofit/>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1000">
                <a:solidFill>
                  <a:schemeClr val="bg1"/>
                </a:solidFill>
                <a:latin typeface="IBM Plex Sans" charset="0"/>
                <a:ea typeface="IBM Plex Sans" charset="0"/>
                <a:cs typeface="IBM Plex Sans"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1400">
                <a:solidFill>
                  <a:schemeClr val="bg1"/>
                </a:solidFill>
                <a:latin typeface="IBM Plex Sans" charset="0"/>
                <a:ea typeface="IBM Plex Sans" charset="0"/>
                <a:cs typeface="IBM Plex Sans" charset="0"/>
              </a:defRPr>
            </a:lvl2pPr>
            <a:lvl3pPr marL="201612" indent="0" algn="l" rtl="0" eaLnBrk="1" fontAlgn="base" hangingPunct="1">
              <a:lnSpc>
                <a:spcPct val="100000"/>
              </a:lnSpc>
              <a:spcBef>
                <a:spcPts val="1100"/>
              </a:spcBef>
              <a:spcAft>
                <a:spcPct val="0"/>
              </a:spcAft>
              <a:buClr>
                <a:schemeClr val="bg1"/>
              </a:buClr>
              <a:buSzPct val="100000"/>
              <a:buFont typeface="Arial" panose="020B0604020202020204" pitchFamily="34" charset="0"/>
              <a:buNone/>
              <a:tabLst/>
              <a:defRPr sz="1400">
                <a:solidFill>
                  <a:schemeClr val="bg1"/>
                </a:solidFill>
                <a:latin typeface="IBM Plex Sans" charset="0"/>
                <a:ea typeface="IBM Plex Sans" charset="0"/>
                <a:cs typeface="IBM Plex Sans" charset="0"/>
              </a:defRPr>
            </a:lvl3pPr>
            <a:lvl4pPr marL="434975" indent="0" algn="l" rtl="0" eaLnBrk="1" fontAlgn="base" hangingPunct="1">
              <a:lnSpc>
                <a:spcPct val="100000"/>
              </a:lnSpc>
              <a:spcBef>
                <a:spcPts val="1100"/>
              </a:spcBef>
              <a:spcAft>
                <a:spcPct val="0"/>
              </a:spcAft>
              <a:buClr>
                <a:schemeClr val="bg1"/>
              </a:buClr>
              <a:buSzPct val="100000"/>
              <a:buFont typeface=".AppleSystemUIFont" charset="-120"/>
              <a:buNone/>
              <a:tabLst/>
              <a:defRPr sz="1400" baseline="0">
                <a:solidFill>
                  <a:schemeClr val="bg1"/>
                </a:solidFill>
                <a:latin typeface="IBM Plex Sans" charset="0"/>
                <a:ea typeface="IBM Plex Sans" charset="0"/>
                <a:cs typeface="IBM Plex Sans" charset="0"/>
              </a:defRPr>
            </a:lvl4pPr>
            <a:lvl5pPr marL="631825" indent="0" algn="l" rtl="0" eaLnBrk="1" fontAlgn="base" hangingPunct="1">
              <a:lnSpc>
                <a:spcPct val="100000"/>
              </a:lnSpc>
              <a:spcBef>
                <a:spcPts val="1100"/>
              </a:spcBef>
              <a:spcAft>
                <a:spcPct val="0"/>
              </a:spcAft>
              <a:buClr>
                <a:schemeClr val="bg1"/>
              </a:buClr>
              <a:buFont typeface=".AppleSystemUIFont" charset="-120"/>
              <a:buNone/>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2438340">
              <a:spcAft>
                <a:spcPts val="800"/>
              </a:spcAft>
            </a:pPr>
            <a:r>
              <a:rPr lang="en-US" sz="1600" b="0" i="0" kern="0" dirty="0">
                <a:solidFill>
                  <a:srgbClr val="868D95"/>
                </a:solidFill>
                <a:latin typeface="IBM Plex Sans" panose="020B0503050203000203" pitchFamily="34" charset="0"/>
              </a:rPr>
              <a:t>© Copyright IBM Corporation 2019.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defTabSz="2438340">
              <a:spcAft>
                <a:spcPts val="800"/>
              </a:spcAft>
            </a:pPr>
            <a:r>
              <a:rPr lang="en-US" sz="1600" b="0" i="0" kern="0" dirty="0">
                <a:solidFill>
                  <a:srgbClr val="868D95"/>
                </a:solidFill>
                <a:latin typeface="IBM Plex Sans" panose="020B0503050203000203" pitchFamily="34" charset="0"/>
              </a:rPr>
              <a:t>Statement of Good Security Practices: 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p>
        </p:txBody>
      </p:sp>
      <p:sp>
        <p:nvSpPr>
          <p:cNvPr id="15" name="Text Placeholder 5">
            <a:extLst>
              <a:ext uri="{FF2B5EF4-FFF2-40B4-BE49-F238E27FC236}">
                <a16:creationId xmlns:a16="http://schemas.microsoft.com/office/drawing/2014/main" id="{8B82F0A0-00CA-B846-BA46-A05FFCB6AB88}"/>
              </a:ext>
            </a:extLst>
          </p:cNvPr>
          <p:cNvSpPr txBox="1">
            <a:spLocks/>
          </p:cNvSpPr>
          <p:nvPr userDrawn="1"/>
        </p:nvSpPr>
        <p:spPr>
          <a:xfrm>
            <a:off x="346502" y="2941657"/>
            <a:ext cx="10936126" cy="6517182"/>
          </a:xfrm>
          <a:prstGeom prst="rect">
            <a:avLst/>
          </a:prstGeom>
        </p:spPr>
        <p:txBody>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200">
                <a:solidFill>
                  <a:srgbClr val="6EA6FF"/>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2438340"/>
            <a:r>
              <a:rPr lang="en-US" sz="3200" b="0" i="0" kern="0" dirty="0">
                <a:solidFill>
                  <a:srgbClr val="FFFFFF"/>
                </a:solidFill>
                <a:latin typeface="IBM Plex Sans" panose="020B0503050203000203" pitchFamily="34" charset="0"/>
              </a:rPr>
              <a:t>Follow us on:</a:t>
            </a:r>
          </a:p>
          <a:p>
            <a:pPr defTabSz="2438340"/>
            <a:r>
              <a:rPr lang="en-US" sz="3200" b="0" i="0" kern="0" dirty="0">
                <a:solidFill>
                  <a:schemeClr val="accent4"/>
                </a:solidFill>
                <a:latin typeface="IBM Plex Sans" panose="020B0503050203000203" pitchFamily="34" charset="0"/>
                <a:hlinkClick r:id="rId2">
                  <a:extLst>
                    <a:ext uri="{A12FA001-AC4F-418D-AE19-62706E023703}">
                      <ahyp:hlinkClr xmlns:ahyp="http://schemas.microsoft.com/office/drawing/2018/hyperlinkcolor" val="tx"/>
                    </a:ext>
                  </a:extLst>
                </a:hlinkClick>
              </a:rPr>
              <a:t>ibm.com/security</a:t>
            </a:r>
            <a:endParaRPr lang="en-US" sz="3200" b="0" i="0" kern="0" dirty="0">
              <a:solidFill>
                <a:schemeClr val="accent4"/>
              </a:solidFill>
              <a:latin typeface="IBM Plex Sans" panose="020B0503050203000203" pitchFamily="34" charset="0"/>
            </a:endParaRPr>
          </a:p>
          <a:p>
            <a:pPr defTabSz="2438340"/>
            <a:r>
              <a:rPr lang="en-US" sz="3200" b="0" i="0" kern="0" dirty="0">
                <a:solidFill>
                  <a:schemeClr val="accent4"/>
                </a:solidFill>
                <a:latin typeface="IBM Plex Sans" panose="020B0503050203000203" pitchFamily="34" charset="0"/>
                <a:hlinkClick r:id="rId3">
                  <a:extLst>
                    <a:ext uri="{A12FA001-AC4F-418D-AE19-62706E023703}">
                      <ahyp:hlinkClr xmlns:ahyp="http://schemas.microsoft.com/office/drawing/2018/hyperlinkcolor" val="tx"/>
                    </a:ext>
                  </a:extLst>
                </a:hlinkClick>
              </a:rPr>
              <a:t>securityintelligence.com</a:t>
            </a:r>
            <a:endParaRPr lang="en-US" sz="3200" b="0" i="0" kern="0" dirty="0">
              <a:solidFill>
                <a:schemeClr val="accent4"/>
              </a:solidFill>
              <a:latin typeface="IBM Plex Sans" panose="020B0503050203000203" pitchFamily="34" charset="0"/>
            </a:endParaRPr>
          </a:p>
          <a:p>
            <a:pPr defTabSz="2438340"/>
            <a:r>
              <a:rPr lang="en-US" sz="3200" b="0" i="0" kern="0" dirty="0">
                <a:solidFill>
                  <a:schemeClr val="accent4"/>
                </a:solidFill>
                <a:latin typeface="IBM Plex Sans" panose="020B0503050203000203" pitchFamily="34" charset="0"/>
                <a:hlinkClick r:id="rId4">
                  <a:extLst>
                    <a:ext uri="{A12FA001-AC4F-418D-AE19-62706E023703}">
                      <ahyp:hlinkClr xmlns:ahyp="http://schemas.microsoft.com/office/drawing/2018/hyperlinkcolor" val="tx"/>
                    </a:ext>
                  </a:extLst>
                </a:hlinkClick>
              </a:rPr>
              <a:t>ibm.com/security/community</a:t>
            </a:r>
            <a:endParaRPr lang="en-US" sz="3200" b="0" i="0" kern="0" dirty="0">
              <a:solidFill>
                <a:schemeClr val="accent4"/>
              </a:solidFill>
              <a:latin typeface="IBM Plex Sans" panose="020B0503050203000203" pitchFamily="34" charset="0"/>
            </a:endParaRPr>
          </a:p>
          <a:p>
            <a:pPr defTabSz="2438340"/>
            <a:r>
              <a:rPr lang="en-US" sz="3200" b="0" i="0" kern="0" dirty="0">
                <a:solidFill>
                  <a:schemeClr val="accent4"/>
                </a:solidFill>
                <a:latin typeface="IBM Plex Sans" panose="020B0503050203000203" pitchFamily="34" charset="0"/>
                <a:hlinkClick r:id="rId5">
                  <a:extLst>
                    <a:ext uri="{A12FA001-AC4F-418D-AE19-62706E023703}">
                      <ahyp:hlinkClr xmlns:ahyp="http://schemas.microsoft.com/office/drawing/2018/hyperlinkcolor" val="tx"/>
                    </a:ext>
                  </a:extLst>
                </a:hlinkClick>
              </a:rPr>
              <a:t>xforce.ibmcloud.com</a:t>
            </a:r>
            <a:endParaRPr lang="en-US" sz="3200" b="0" i="0" kern="0" dirty="0">
              <a:solidFill>
                <a:schemeClr val="accent4"/>
              </a:solidFill>
              <a:latin typeface="IBM Plex Sans" panose="020B0503050203000203" pitchFamily="34" charset="0"/>
            </a:endParaRPr>
          </a:p>
          <a:p>
            <a:pPr defTabSz="2438340"/>
            <a:r>
              <a:rPr lang="en-US" sz="3200" b="0" i="0" kern="0" dirty="0">
                <a:solidFill>
                  <a:schemeClr val="accent4"/>
                </a:solidFill>
                <a:latin typeface="IBM Plex Sans" panose="020B0503050203000203" pitchFamily="34" charset="0"/>
                <a:hlinkClick r:id="rId6">
                  <a:extLst>
                    <a:ext uri="{A12FA001-AC4F-418D-AE19-62706E023703}">
                      <ahyp:hlinkClr xmlns:ahyp="http://schemas.microsoft.com/office/drawing/2018/hyperlinkcolor" val="tx"/>
                    </a:ext>
                  </a:extLst>
                </a:hlinkClick>
              </a:rPr>
              <a:t>@ibmsecurity</a:t>
            </a:r>
            <a:endParaRPr lang="en-US" sz="3200" b="0" i="0" kern="0" dirty="0">
              <a:solidFill>
                <a:schemeClr val="accent4"/>
              </a:solidFill>
              <a:latin typeface="IBM Plex Sans" panose="020B0503050203000203" pitchFamily="34" charset="0"/>
            </a:endParaRPr>
          </a:p>
          <a:p>
            <a:pPr defTabSz="2438340"/>
            <a:r>
              <a:rPr lang="en-US" sz="3200" b="0" i="0" kern="0" dirty="0">
                <a:solidFill>
                  <a:schemeClr val="accent4"/>
                </a:solidFill>
                <a:latin typeface="IBM Plex Sans" panose="020B0503050203000203" pitchFamily="34" charset="0"/>
                <a:hlinkClick r:id="rId7">
                  <a:extLst>
                    <a:ext uri="{A12FA001-AC4F-418D-AE19-62706E023703}">
                      <ahyp:hlinkClr xmlns:ahyp="http://schemas.microsoft.com/office/drawing/2018/hyperlinkcolor" val="tx"/>
                    </a:ext>
                  </a:extLst>
                </a:hlinkClick>
              </a:rPr>
              <a:t>youtube.com/ibmsecurity</a:t>
            </a:r>
            <a:endParaRPr lang="en-US" sz="3200" b="0" i="0" kern="0" dirty="0">
              <a:solidFill>
                <a:schemeClr val="accent4"/>
              </a:solidFill>
              <a:latin typeface="IBM Plex Sans" panose="020B0503050203000203" pitchFamily="34" charset="0"/>
            </a:endParaRPr>
          </a:p>
          <a:p>
            <a:pPr defTabSz="2438340"/>
            <a:endParaRPr lang="en-US" sz="3200" b="0" i="0" kern="0" dirty="0">
              <a:latin typeface="IBM Plex Sans" panose="020B0503050203000203" pitchFamily="34" charset="0"/>
            </a:endParaRPr>
          </a:p>
        </p:txBody>
      </p:sp>
      <p:sp>
        <p:nvSpPr>
          <p:cNvPr id="17" name="Rectangle 16">
            <a:extLst>
              <a:ext uri="{FF2B5EF4-FFF2-40B4-BE49-F238E27FC236}">
                <a16:creationId xmlns:a16="http://schemas.microsoft.com/office/drawing/2014/main" id="{8AEADD43-A049-8E43-AF32-ACC956D74427}"/>
              </a:ext>
            </a:extLst>
          </p:cNvPr>
          <p:cNvSpPr/>
          <p:nvPr userDrawn="1"/>
        </p:nvSpPr>
        <p:spPr>
          <a:xfrm>
            <a:off x="609682" y="447237"/>
            <a:ext cx="3802323" cy="984885"/>
          </a:xfrm>
          <a:prstGeom prst="rect">
            <a:avLst/>
          </a:prstGeom>
        </p:spPr>
        <p:txBody>
          <a:bodyPr wrap="none" lIns="0" tIns="0" rIns="0" bIns="0">
            <a:spAutoFit/>
          </a:bodyPr>
          <a:lstStyle/>
          <a:p>
            <a:r>
              <a:rPr kumimoji="0" lang="en-US" sz="6400" b="0" i="0" u="none" strike="noStrike" kern="0" cap="none" spc="0" normalizeH="0" baseline="0" noProof="0" dirty="0">
                <a:ln>
                  <a:noFill/>
                </a:ln>
                <a:solidFill>
                  <a:srgbClr val="FFFFFF"/>
                </a:solidFill>
                <a:effectLst/>
                <a:uLnTx/>
                <a:uFillTx/>
                <a:latin typeface="IBM Plex Sans" panose="020B0503050203000203" pitchFamily="34" charset="0"/>
              </a:rPr>
              <a:t>Thank you</a:t>
            </a:r>
            <a:endParaRPr lang="en-US" sz="4800" b="0" i="0" dirty="0">
              <a:solidFill>
                <a:srgbClr val="FFFFFF"/>
              </a:solidFill>
              <a:latin typeface="IBM Plex Sans" panose="020B0503050203000203" pitchFamily="34" charset="0"/>
            </a:endParaRPr>
          </a:p>
        </p:txBody>
      </p:sp>
      <p:pic>
        <p:nvPicPr>
          <p:cNvPr id="11" name="Picture 10">
            <a:extLst>
              <a:ext uri="{FF2B5EF4-FFF2-40B4-BE49-F238E27FC236}">
                <a16:creationId xmlns:a16="http://schemas.microsoft.com/office/drawing/2014/main" id="{0F264B0F-0770-9049-BFBF-3D200C08B50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2386413" y="12514875"/>
            <a:ext cx="1391085" cy="551442"/>
          </a:xfrm>
          <a:prstGeom prst="rect">
            <a:avLst/>
          </a:prstGeom>
        </p:spPr>
      </p:pic>
      <p:pic>
        <p:nvPicPr>
          <p:cNvPr id="13" name="Picture 12">
            <a:extLst>
              <a:ext uri="{FF2B5EF4-FFF2-40B4-BE49-F238E27FC236}">
                <a16:creationId xmlns:a16="http://schemas.microsoft.com/office/drawing/2014/main" id="{43D20BBD-A091-C348-8BD7-B02F99B6D49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2832" y="12205571"/>
            <a:ext cx="4369127" cy="1379794"/>
          </a:xfrm>
          <a:prstGeom prst="rect">
            <a:avLst/>
          </a:prstGeom>
        </p:spPr>
      </p:pic>
    </p:spTree>
    <p:extLst>
      <p:ext uri="{BB962C8B-B14F-4D97-AF65-F5344CB8AC3E}">
        <p14:creationId xmlns:p14="http://schemas.microsoft.com/office/powerpoint/2010/main" val="3189048398"/>
      </p:ext>
    </p:extLst>
  </p:cSld>
  <p:clrMapOvr>
    <a:overrideClrMapping bg1="dk1" tx1="lt1" bg2="dk2" tx2="lt2" accent1="accent1" accent2="accent2" accent3="accent3" accent4="accent4" accent5="accent5" accent6="accent6" hlink="hlink" folHlink="folHlink"/>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Light Bkgd - Thank you mandatory slide">
    <p:bg>
      <p:bgRef idx="1001">
        <a:schemeClr val="bg2"/>
      </p:bgRef>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EB6C4513-0568-DF45-BC9F-5834ED1B874D}"/>
              </a:ext>
            </a:extLst>
          </p:cNvPr>
          <p:cNvSpPr txBox="1">
            <a:spLocks/>
          </p:cNvSpPr>
          <p:nvPr userDrawn="1"/>
        </p:nvSpPr>
        <p:spPr>
          <a:xfrm>
            <a:off x="12803267" y="3403600"/>
            <a:ext cx="10974229" cy="6858000"/>
          </a:xfrm>
          <a:prstGeom prst="rect">
            <a:avLst/>
          </a:prstGeom>
        </p:spPr>
        <p:txBody>
          <a:bodyPr vert="horz" lIns="0" tIns="0" rIns="0" bIns="0" rtlCol="0" anchor="t" anchorCtr="0">
            <a:noAutofit/>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1000">
                <a:solidFill>
                  <a:schemeClr val="bg1"/>
                </a:solidFill>
                <a:latin typeface="IBM Plex Sans" charset="0"/>
                <a:ea typeface="IBM Plex Sans" charset="0"/>
                <a:cs typeface="IBM Plex Sans"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1400">
                <a:solidFill>
                  <a:schemeClr val="bg1"/>
                </a:solidFill>
                <a:latin typeface="IBM Plex Sans" charset="0"/>
                <a:ea typeface="IBM Plex Sans" charset="0"/>
                <a:cs typeface="IBM Plex Sans" charset="0"/>
              </a:defRPr>
            </a:lvl2pPr>
            <a:lvl3pPr marL="201612" indent="0" algn="l" rtl="0" eaLnBrk="1" fontAlgn="base" hangingPunct="1">
              <a:lnSpc>
                <a:spcPct val="100000"/>
              </a:lnSpc>
              <a:spcBef>
                <a:spcPts val="1100"/>
              </a:spcBef>
              <a:spcAft>
                <a:spcPct val="0"/>
              </a:spcAft>
              <a:buClr>
                <a:schemeClr val="bg1"/>
              </a:buClr>
              <a:buSzPct val="100000"/>
              <a:buFont typeface="Arial" panose="020B0604020202020204" pitchFamily="34" charset="0"/>
              <a:buNone/>
              <a:tabLst/>
              <a:defRPr sz="1400">
                <a:solidFill>
                  <a:schemeClr val="bg1"/>
                </a:solidFill>
                <a:latin typeface="IBM Plex Sans" charset="0"/>
                <a:ea typeface="IBM Plex Sans" charset="0"/>
                <a:cs typeface="IBM Plex Sans" charset="0"/>
              </a:defRPr>
            </a:lvl3pPr>
            <a:lvl4pPr marL="434975" indent="0" algn="l" rtl="0" eaLnBrk="1" fontAlgn="base" hangingPunct="1">
              <a:lnSpc>
                <a:spcPct val="100000"/>
              </a:lnSpc>
              <a:spcBef>
                <a:spcPts val="1100"/>
              </a:spcBef>
              <a:spcAft>
                <a:spcPct val="0"/>
              </a:spcAft>
              <a:buClr>
                <a:schemeClr val="bg1"/>
              </a:buClr>
              <a:buSzPct val="100000"/>
              <a:buFont typeface=".AppleSystemUIFont" charset="-120"/>
              <a:buNone/>
              <a:tabLst/>
              <a:defRPr sz="1400" baseline="0">
                <a:solidFill>
                  <a:schemeClr val="bg1"/>
                </a:solidFill>
                <a:latin typeface="IBM Plex Sans" charset="0"/>
                <a:ea typeface="IBM Plex Sans" charset="0"/>
                <a:cs typeface="IBM Plex Sans" charset="0"/>
              </a:defRPr>
            </a:lvl4pPr>
            <a:lvl5pPr marL="631825" indent="0" algn="l" rtl="0" eaLnBrk="1" fontAlgn="base" hangingPunct="1">
              <a:lnSpc>
                <a:spcPct val="100000"/>
              </a:lnSpc>
              <a:spcBef>
                <a:spcPts val="1100"/>
              </a:spcBef>
              <a:spcAft>
                <a:spcPct val="0"/>
              </a:spcAft>
              <a:buClr>
                <a:schemeClr val="bg1"/>
              </a:buClr>
              <a:buFont typeface=".AppleSystemUIFont" charset="-120"/>
              <a:buNone/>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2438340">
              <a:spcAft>
                <a:spcPts val="800"/>
              </a:spcAft>
            </a:pPr>
            <a:r>
              <a:rPr lang="en-US" sz="1600" b="0" i="0" kern="0" dirty="0">
                <a:solidFill>
                  <a:srgbClr val="868D95"/>
                </a:solidFill>
                <a:latin typeface="IBM Plex Sans" panose="020B0503050203000203" pitchFamily="34" charset="0"/>
              </a:rPr>
              <a:t>© Copyright IBM Corporation 2019.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defTabSz="2438340">
              <a:spcAft>
                <a:spcPts val="800"/>
              </a:spcAft>
            </a:pPr>
            <a:r>
              <a:rPr lang="en-US" sz="1600" b="0" i="0" kern="0" dirty="0">
                <a:solidFill>
                  <a:srgbClr val="868D95"/>
                </a:solidFill>
                <a:latin typeface="IBM Plex Sans" panose="020B0503050203000203" pitchFamily="34" charset="0"/>
              </a:rPr>
              <a:t>Statement of Good Security Practices: 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p>
        </p:txBody>
      </p:sp>
      <p:pic>
        <p:nvPicPr>
          <p:cNvPr id="12" name="Picture 11">
            <a:extLst>
              <a:ext uri="{FF2B5EF4-FFF2-40B4-BE49-F238E27FC236}">
                <a16:creationId xmlns:a16="http://schemas.microsoft.com/office/drawing/2014/main" id="{C0D1F545-4658-C745-83C8-A6FB04D766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386413" y="12529803"/>
            <a:ext cx="1391085" cy="521586"/>
          </a:xfrm>
          <a:prstGeom prst="rect">
            <a:avLst/>
          </a:prstGeom>
        </p:spPr>
      </p:pic>
      <p:sp>
        <p:nvSpPr>
          <p:cNvPr id="15" name="Text Placeholder 5">
            <a:extLst>
              <a:ext uri="{FF2B5EF4-FFF2-40B4-BE49-F238E27FC236}">
                <a16:creationId xmlns:a16="http://schemas.microsoft.com/office/drawing/2014/main" id="{8B82F0A0-00CA-B846-BA46-A05FFCB6AB88}"/>
              </a:ext>
            </a:extLst>
          </p:cNvPr>
          <p:cNvSpPr txBox="1">
            <a:spLocks/>
          </p:cNvSpPr>
          <p:nvPr userDrawn="1"/>
        </p:nvSpPr>
        <p:spPr>
          <a:xfrm>
            <a:off x="609679" y="3403601"/>
            <a:ext cx="10974229" cy="6055238"/>
          </a:xfrm>
          <a:prstGeom prst="rect">
            <a:avLst/>
          </a:prstGeom>
        </p:spPr>
        <p:txBody>
          <a:bodyPr lIns="0" tIns="0" rIns="0" bIns="0"/>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200">
                <a:solidFill>
                  <a:srgbClr val="6EA6FF"/>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2438340"/>
            <a:r>
              <a:rPr lang="en-US" sz="3200" b="0" i="0" kern="0" dirty="0">
                <a:solidFill>
                  <a:srgbClr val="000000"/>
                </a:solidFill>
                <a:latin typeface="IBM Plex Sans" panose="020B0503050203000203" pitchFamily="34" charset="0"/>
              </a:rPr>
              <a:t>Follow us on:</a:t>
            </a:r>
          </a:p>
          <a:p>
            <a:pPr defTabSz="2438340"/>
            <a:r>
              <a:rPr lang="en-US" sz="3200" b="0" i="0" kern="0" dirty="0">
                <a:solidFill>
                  <a:schemeClr val="accent2"/>
                </a:solidFill>
                <a:latin typeface="IBM Plex Sans" panose="020B0503050203000203" pitchFamily="34" charset="0"/>
                <a:hlinkClick r:id="rId3">
                  <a:extLst>
                    <a:ext uri="{A12FA001-AC4F-418D-AE19-62706E023703}">
                      <ahyp:hlinkClr xmlns:ahyp="http://schemas.microsoft.com/office/drawing/2018/hyperlinkcolor" val="tx"/>
                    </a:ext>
                  </a:extLst>
                </a:hlinkClick>
              </a:rPr>
              <a:t>ibm.com/security</a:t>
            </a:r>
            <a:endParaRPr lang="en-US" sz="3200" b="0" i="0" kern="0" dirty="0">
              <a:solidFill>
                <a:schemeClr val="accent2"/>
              </a:solidFill>
              <a:latin typeface="IBM Plex Sans" panose="020B0503050203000203" pitchFamily="34" charset="0"/>
            </a:endParaRPr>
          </a:p>
          <a:p>
            <a:pPr defTabSz="2438340"/>
            <a:r>
              <a:rPr lang="en-US" sz="3200" b="0" i="0" kern="0" dirty="0">
                <a:solidFill>
                  <a:schemeClr val="accent2"/>
                </a:solidFill>
                <a:latin typeface="IBM Plex Sans" panose="020B0503050203000203" pitchFamily="34" charset="0"/>
                <a:hlinkClick r:id="rId4">
                  <a:extLst>
                    <a:ext uri="{A12FA001-AC4F-418D-AE19-62706E023703}">
                      <ahyp:hlinkClr xmlns:ahyp="http://schemas.microsoft.com/office/drawing/2018/hyperlinkcolor" val="tx"/>
                    </a:ext>
                  </a:extLst>
                </a:hlinkClick>
              </a:rPr>
              <a:t>securityintelligence.com</a:t>
            </a:r>
            <a:endParaRPr lang="en-US" sz="3200" b="0" i="0" kern="0" dirty="0">
              <a:solidFill>
                <a:schemeClr val="accent2"/>
              </a:solidFill>
              <a:latin typeface="IBM Plex Sans" panose="020B0503050203000203" pitchFamily="34" charset="0"/>
            </a:endParaRPr>
          </a:p>
          <a:p>
            <a:pPr defTabSz="2438340"/>
            <a:r>
              <a:rPr lang="en-US" sz="3200" b="0" i="0" kern="0" dirty="0">
                <a:solidFill>
                  <a:schemeClr val="accent2"/>
                </a:solidFill>
                <a:latin typeface="IBM Plex Sans" panose="020B0503050203000203" pitchFamily="34" charset="0"/>
                <a:hlinkClick r:id="rId5">
                  <a:extLst>
                    <a:ext uri="{A12FA001-AC4F-418D-AE19-62706E023703}">
                      <ahyp:hlinkClr xmlns:ahyp="http://schemas.microsoft.com/office/drawing/2018/hyperlinkcolor" val="tx"/>
                    </a:ext>
                  </a:extLst>
                </a:hlinkClick>
              </a:rPr>
              <a:t>ibm.com/security/community</a:t>
            </a:r>
            <a:endParaRPr lang="en-US" sz="3200" b="0" i="0" kern="0" dirty="0">
              <a:solidFill>
                <a:schemeClr val="accent2"/>
              </a:solidFill>
              <a:latin typeface="IBM Plex Sans" panose="020B0503050203000203" pitchFamily="34" charset="0"/>
            </a:endParaRPr>
          </a:p>
          <a:p>
            <a:pPr defTabSz="2438340"/>
            <a:r>
              <a:rPr lang="en-US" sz="3200" b="0" i="0" kern="0" dirty="0">
                <a:solidFill>
                  <a:schemeClr val="accent2"/>
                </a:solidFill>
                <a:latin typeface="IBM Plex Sans" panose="020B0503050203000203" pitchFamily="34" charset="0"/>
                <a:hlinkClick r:id="rId6">
                  <a:extLst>
                    <a:ext uri="{A12FA001-AC4F-418D-AE19-62706E023703}">
                      <ahyp:hlinkClr xmlns:ahyp="http://schemas.microsoft.com/office/drawing/2018/hyperlinkcolor" val="tx"/>
                    </a:ext>
                  </a:extLst>
                </a:hlinkClick>
              </a:rPr>
              <a:t>xforce.ibmcloud.com</a:t>
            </a:r>
            <a:endParaRPr lang="en-US" sz="3200" b="0" i="0" kern="0" dirty="0">
              <a:solidFill>
                <a:schemeClr val="accent2"/>
              </a:solidFill>
              <a:latin typeface="IBM Plex Sans" panose="020B0503050203000203" pitchFamily="34" charset="0"/>
            </a:endParaRPr>
          </a:p>
          <a:p>
            <a:pPr defTabSz="2438340"/>
            <a:r>
              <a:rPr lang="en-US" sz="3200" b="0" i="0" kern="0" dirty="0">
                <a:solidFill>
                  <a:schemeClr val="accent2"/>
                </a:solidFill>
                <a:latin typeface="IBM Plex Sans" panose="020B0503050203000203" pitchFamily="34" charset="0"/>
                <a:hlinkClick r:id="rId7">
                  <a:extLst>
                    <a:ext uri="{A12FA001-AC4F-418D-AE19-62706E023703}">
                      <ahyp:hlinkClr xmlns:ahyp="http://schemas.microsoft.com/office/drawing/2018/hyperlinkcolor" val="tx"/>
                    </a:ext>
                  </a:extLst>
                </a:hlinkClick>
              </a:rPr>
              <a:t>@ibmsecurity</a:t>
            </a:r>
            <a:endParaRPr lang="en-US" sz="3200" b="0" i="0" kern="0" dirty="0">
              <a:solidFill>
                <a:schemeClr val="accent2"/>
              </a:solidFill>
              <a:latin typeface="IBM Plex Sans" panose="020B0503050203000203" pitchFamily="34" charset="0"/>
            </a:endParaRPr>
          </a:p>
          <a:p>
            <a:pPr defTabSz="2438340"/>
            <a:r>
              <a:rPr lang="en-US" sz="3200" b="0" i="0" kern="0" dirty="0">
                <a:solidFill>
                  <a:schemeClr val="accent2"/>
                </a:solidFill>
                <a:latin typeface="IBM Plex Sans" panose="020B0503050203000203" pitchFamily="34" charset="0"/>
                <a:hlinkClick r:id="rId8">
                  <a:extLst>
                    <a:ext uri="{A12FA001-AC4F-418D-AE19-62706E023703}">
                      <ahyp:hlinkClr xmlns:ahyp="http://schemas.microsoft.com/office/drawing/2018/hyperlinkcolor" val="tx"/>
                    </a:ext>
                  </a:extLst>
                </a:hlinkClick>
              </a:rPr>
              <a:t>youtube.com/ibmsecurity</a:t>
            </a:r>
            <a:endParaRPr lang="en-US" sz="3200" b="0" i="0" kern="0" dirty="0">
              <a:solidFill>
                <a:schemeClr val="accent2"/>
              </a:solidFill>
              <a:latin typeface="IBM Plex Sans" panose="020B0503050203000203" pitchFamily="34" charset="0"/>
            </a:endParaRPr>
          </a:p>
        </p:txBody>
      </p:sp>
      <p:sp>
        <p:nvSpPr>
          <p:cNvPr id="17" name="Rectangle 16">
            <a:extLst>
              <a:ext uri="{FF2B5EF4-FFF2-40B4-BE49-F238E27FC236}">
                <a16:creationId xmlns:a16="http://schemas.microsoft.com/office/drawing/2014/main" id="{8AEADD43-A049-8E43-AF32-ACC956D74427}"/>
              </a:ext>
            </a:extLst>
          </p:cNvPr>
          <p:cNvSpPr/>
          <p:nvPr userDrawn="1"/>
        </p:nvSpPr>
        <p:spPr>
          <a:xfrm>
            <a:off x="609682" y="447237"/>
            <a:ext cx="3802323" cy="984885"/>
          </a:xfrm>
          <a:prstGeom prst="rect">
            <a:avLst/>
          </a:prstGeom>
        </p:spPr>
        <p:txBody>
          <a:bodyPr wrap="none" lIns="0" tIns="0" rIns="0" bIns="0">
            <a:spAutoFit/>
          </a:bodyPr>
          <a:lstStyle/>
          <a:p>
            <a:r>
              <a:rPr kumimoji="0" lang="en-US" sz="6400" b="0" i="0" u="none" strike="noStrike" kern="0" cap="none" spc="0" normalizeH="0" baseline="0" noProof="0" dirty="0">
                <a:ln>
                  <a:noFill/>
                </a:ln>
                <a:solidFill>
                  <a:schemeClr val="tx1"/>
                </a:solidFill>
                <a:effectLst/>
                <a:uLnTx/>
                <a:uFillTx/>
                <a:latin typeface="IBM Plex Sans" panose="020B0503050203000203" pitchFamily="34" charset="0"/>
              </a:rPr>
              <a:t>Thank you</a:t>
            </a:r>
            <a:endParaRPr lang="en-US" sz="4800" b="0" i="0" dirty="0">
              <a:solidFill>
                <a:schemeClr val="tx1"/>
              </a:solidFill>
              <a:latin typeface="IBM Plex Sans" panose="020B0503050203000203" pitchFamily="34" charset="0"/>
            </a:endParaRPr>
          </a:p>
        </p:txBody>
      </p:sp>
      <p:pic>
        <p:nvPicPr>
          <p:cNvPr id="7" name="Picture 6">
            <a:extLst>
              <a:ext uri="{FF2B5EF4-FFF2-40B4-BE49-F238E27FC236}">
                <a16:creationId xmlns:a16="http://schemas.microsoft.com/office/drawing/2014/main" id="{9940273C-0ABC-E840-B21C-6269DF4B6E7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252835" y="12205571"/>
            <a:ext cx="4369121" cy="1379794"/>
          </a:xfrm>
          <a:prstGeom prst="rect">
            <a:avLst/>
          </a:prstGeom>
        </p:spPr>
      </p:pic>
    </p:spTree>
    <p:extLst>
      <p:ext uri="{BB962C8B-B14F-4D97-AF65-F5344CB8AC3E}">
        <p14:creationId xmlns:p14="http://schemas.microsoft.com/office/powerpoint/2010/main" val="2959026471"/>
      </p:ext>
    </p:extLst>
  </p:cSld>
  <p:clrMapOvr>
    <a:overrideClrMapping bg1="dk1" tx1="lt1" bg2="dk2" tx2="lt2" accent1="accent1" accent2="accent2" accent3="accent3" accent4="accent4" accent5="accent5" accent6="accent6" hlink="hlink" folHlink="folHlink"/>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ibm sign-of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25AB14-2141-2D42-99D8-5779FEA495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387175" cy="13716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0571" y="6174979"/>
            <a:ext cx="3446033" cy="1366050"/>
          </a:xfrm>
          <a:prstGeom prst="rect">
            <a:avLst/>
          </a:prstGeom>
        </p:spPr>
      </p:pic>
    </p:spTree>
    <p:extLst>
      <p:ext uri="{BB962C8B-B14F-4D97-AF65-F5344CB8AC3E}">
        <p14:creationId xmlns:p14="http://schemas.microsoft.com/office/powerpoint/2010/main" val="247561927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userDrawn="1">
  <p:cSld name="Blank - Light">
    <p:bg>
      <p:bgPr>
        <a:solidFill>
          <a:schemeClr val="tx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1F704C8-DCEC-AE42-B4D0-9A86DED29D1D}"/>
              </a:ext>
            </a:extLst>
          </p:cNvPr>
          <p:cNvSpPr>
            <a:spLocks noGrp="1"/>
          </p:cNvSpPr>
          <p:nvPr>
            <p:ph type="ftr" sz="quarter" idx="10"/>
          </p:nvPr>
        </p:nvSpPr>
        <p:spPr>
          <a:xfrm>
            <a:off x="609679" y="13085377"/>
            <a:ext cx="6096794" cy="27045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A4B1CF-4596-DC4B-A534-87DA97F067BF}"/>
              </a:ext>
            </a:extLst>
          </p:cNvPr>
          <p:cNvSpPr>
            <a:spLocks noGrp="1"/>
          </p:cNvSpPr>
          <p:nvPr>
            <p:ph type="sldNum" sz="quarter" idx="11"/>
          </p:nvPr>
        </p:nvSpPr>
        <p:spPr/>
        <p:txBody>
          <a:bodyPr/>
          <a:lstStyle/>
          <a:p>
            <a:fld id="{211F90E4-B54D-634F-995B-5A43DEA426D3}" type="slidenum">
              <a:rPr lang="en-US" smtClean="0"/>
              <a:pPr/>
              <a:t>‹#›</a:t>
            </a:fld>
            <a:endParaRPr lang="en-US"/>
          </a:p>
        </p:txBody>
      </p:sp>
    </p:spTree>
    <p:extLst>
      <p:ext uri="{BB962C8B-B14F-4D97-AF65-F5344CB8AC3E}">
        <p14:creationId xmlns:p14="http://schemas.microsoft.com/office/powerpoint/2010/main" val="370035997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4"/>
          </p:nvPr>
        </p:nvSpPr>
        <p:spPr>
          <a:xfrm>
            <a:off x="1211547" y="2194560"/>
            <a:ext cx="21953752" cy="9875520"/>
          </a:xfrm>
          <a:prstGeom prst="rect">
            <a:avLst/>
          </a:prstGeom>
        </p:spPr>
        <p:txBody>
          <a:bodyPr/>
          <a:lstStyle>
            <a:lvl1pPr marL="0" indent="0" algn="ctr">
              <a:buFontTx/>
              <a:buNone/>
              <a:defRPr/>
            </a:lvl1pPr>
          </a:lstStyle>
          <a:p>
            <a:r>
              <a:rPr lang="en-US"/>
              <a:t>Click icon to add table</a:t>
            </a:r>
            <a:endParaRPr lang="en-US" dirty="0"/>
          </a:p>
        </p:txBody>
      </p:sp>
      <p:sp>
        <p:nvSpPr>
          <p:cNvPr id="4" name="Footer Placeholder 3"/>
          <p:cNvSpPr>
            <a:spLocks noGrp="1"/>
          </p:cNvSpPr>
          <p:nvPr>
            <p:ph type="ftr" sz="quarter" idx="15"/>
          </p:nvPr>
        </p:nvSpPr>
        <p:spPr/>
        <p:txBody>
          <a:bodyPr/>
          <a:lstStyle/>
          <a:p>
            <a:pPr defTabSz="1645836">
              <a:lnSpc>
                <a:spcPct val="90000"/>
              </a:lnSpc>
              <a:spcBef>
                <a:spcPts val="1440"/>
              </a:spcBef>
              <a:buClr>
                <a:srgbClr val="1D3649"/>
              </a:buClr>
            </a:pPr>
            <a:endParaRPr lang="en-US">
              <a:solidFill>
                <a:srgbClr val="FFFFFF"/>
              </a:solidFill>
            </a:endParaRPr>
          </a:p>
        </p:txBody>
      </p:sp>
    </p:spTree>
    <p:extLst>
      <p:ext uri="{BB962C8B-B14F-4D97-AF65-F5344CB8AC3E}">
        <p14:creationId xmlns:p14="http://schemas.microsoft.com/office/powerpoint/2010/main" val="252236633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0"/>
          </p:nvPr>
        </p:nvSpPr>
        <p:spPr/>
        <p:txBody>
          <a:bodyPr/>
          <a:lstStyle/>
          <a:p>
            <a:pPr defTabSz="1645836">
              <a:spcBef>
                <a:spcPts val="1440"/>
              </a:spcBef>
              <a:buClr>
                <a:srgbClr val="1D3649"/>
              </a:buClr>
            </a:pPr>
            <a:endParaRPr lang="en-US">
              <a:solidFill>
                <a:srgbClr val="FFFFFF"/>
              </a:solidFill>
            </a:endParaRPr>
          </a:p>
        </p:txBody>
      </p:sp>
    </p:spTree>
    <p:extLst>
      <p:ext uri="{BB962C8B-B14F-4D97-AF65-F5344CB8AC3E}">
        <p14:creationId xmlns:p14="http://schemas.microsoft.com/office/powerpoint/2010/main" val="220902392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0378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384048"/>
            <a:ext cx="10101072" cy="10479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D4E5F719-A081-7443-5539-7DA9E1D16FF7}"/>
              </a:ext>
            </a:extLst>
          </p:cNvPr>
          <p:cNvSpPr txBox="1">
            <a:spLocks/>
          </p:cNvSpPr>
          <p:nvPr userDrawn="1"/>
        </p:nvSpPr>
        <p:spPr>
          <a:xfrm>
            <a:off x="20361242" y="13319525"/>
            <a:ext cx="3838936" cy="352562"/>
          </a:xfrm>
          <a:prstGeom prst="rect">
            <a:avLst/>
          </a:prstGeom>
          <a:ln>
            <a:noFill/>
          </a:ln>
        </p:spPr>
        <p:txBody>
          <a:bodyPr vert="horz" lIns="0" tIns="0" rIns="0" bIns="0" rtlCol="0" anchor="ctr"/>
          <a:lstStyle>
            <a:defPPr>
              <a:defRPr lang="en-CH"/>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r" defTabSz="914388">
              <a:defRPr/>
            </a:pPr>
            <a:r>
              <a:rPr lang="en-US" sz="1600" dirty="0">
                <a:cs typeface="Arial" panose="020B0604020202020204" pitchFamily="34" charset="0"/>
              </a:rPr>
              <a:t>© Copyright IBM Corporation 2023</a:t>
            </a:r>
          </a:p>
        </p:txBody>
      </p:sp>
    </p:spTree>
    <p:extLst>
      <p:ext uri="{BB962C8B-B14F-4D97-AF65-F5344CB8AC3E}">
        <p14:creationId xmlns:p14="http://schemas.microsoft.com/office/powerpoint/2010/main" val="3598658088"/>
      </p:ext>
    </p:extLst>
  </p:cSld>
  <p:clrMapOvr>
    <a:masterClrMapping/>
  </p:clrMapOvr>
  <p:transition spd="med"/>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646462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798983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336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585292" y="3316224"/>
            <a:ext cx="10998616" cy="867257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12778880" y="3316224"/>
            <a:ext cx="10998616" cy="867257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96684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585292" y="585216"/>
            <a:ext cx="11023003" cy="2145792"/>
          </a:xfrm>
        </p:spPr>
        <p:txBody>
          <a:bodyPr/>
          <a:lstStyle>
            <a:lvl1pPr>
              <a:defRPr sz="4266"/>
            </a:lvl1pPr>
          </a:lstStyle>
          <a:p>
            <a:r>
              <a:rPr lang="en-US"/>
              <a:t>Click to edit Master title style</a:t>
            </a:r>
            <a:endParaRPr lang="en-US" dirty="0"/>
          </a:p>
        </p:txBody>
      </p:sp>
      <p:sp>
        <p:nvSpPr>
          <p:cNvPr id="6" name="Text Placeholder"/>
          <p:cNvSpPr>
            <a:spLocks noGrp="1"/>
          </p:cNvSpPr>
          <p:nvPr>
            <p:ph type="body" sz="quarter" idx="12"/>
          </p:nvPr>
        </p:nvSpPr>
        <p:spPr>
          <a:xfrm>
            <a:off x="365807" y="3023616"/>
            <a:ext cx="11218101" cy="8965184"/>
          </a:xfrm>
        </p:spPr>
        <p:txBody>
          <a:bodyPr/>
          <a:lstStyle>
            <a:lvl1pPr>
              <a:lnSpc>
                <a:spcPct val="90000"/>
              </a:lnSpc>
              <a:defRPr sz="25600" b="1"/>
            </a:lvl1pPr>
          </a:lstStyle>
          <a:p>
            <a:pPr lvl="0"/>
            <a:r>
              <a:rPr lang="en-US"/>
              <a:t>Click to edit Master text styles</a:t>
            </a:r>
          </a:p>
        </p:txBody>
      </p:sp>
    </p:spTree>
    <p:extLst>
      <p:ext uri="{BB962C8B-B14F-4D97-AF65-F5344CB8AC3E}">
        <p14:creationId xmlns:p14="http://schemas.microsoft.com/office/powerpoint/2010/main" val="2844977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585292" y="585216"/>
            <a:ext cx="11023003" cy="2145792"/>
          </a:xfrm>
        </p:spPr>
        <p:txBody>
          <a:bodyPr/>
          <a:lstStyle>
            <a:lvl1pPr>
              <a:defRPr sz="4266"/>
            </a:lvl1pPr>
          </a:lstStyle>
          <a:p>
            <a:r>
              <a:rPr lang="en-US"/>
              <a:t>Click to edit Master title style</a:t>
            </a:r>
            <a:endParaRPr lang="en-US" dirty="0"/>
          </a:p>
        </p:txBody>
      </p:sp>
      <p:sp>
        <p:nvSpPr>
          <p:cNvPr id="6" name="Text Placeholder"/>
          <p:cNvSpPr>
            <a:spLocks noGrp="1"/>
          </p:cNvSpPr>
          <p:nvPr>
            <p:ph type="body" sz="quarter" idx="12"/>
          </p:nvPr>
        </p:nvSpPr>
        <p:spPr>
          <a:xfrm>
            <a:off x="365807" y="3023616"/>
            <a:ext cx="11218101" cy="8965184"/>
          </a:xfrm>
        </p:spPr>
        <p:txBody>
          <a:bodyPr/>
          <a:lstStyle>
            <a:lvl1pPr>
              <a:lnSpc>
                <a:spcPct val="90000"/>
              </a:lnSpc>
              <a:defRPr sz="25600" b="1"/>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12193587" y="0"/>
            <a:ext cx="12193588" cy="13716000"/>
          </a:xfrm>
        </p:spPr>
        <p:txBody>
          <a:bodyPr lIns="91440" tIns="91440" rIns="91440" bIns="91440"/>
          <a:lstStyle>
            <a:lvl1pPr>
              <a:defRPr baseline="0"/>
            </a:lvl1pPr>
          </a:lstStyle>
          <a:p>
            <a:r>
              <a:rPr lang="en-US" dirty="0"/>
              <a:t>Click icon to add picture</a:t>
            </a:r>
          </a:p>
        </p:txBody>
      </p:sp>
    </p:spTree>
    <p:extLst>
      <p:ext uri="{BB962C8B-B14F-4D97-AF65-F5344CB8AC3E}">
        <p14:creationId xmlns:p14="http://schemas.microsoft.com/office/powerpoint/2010/main" val="21033625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365813" y="243840"/>
            <a:ext cx="23411506" cy="11744960"/>
          </a:xfrm>
        </p:spPr>
        <p:txBody>
          <a:bodyPr/>
          <a:lstStyle>
            <a:lvl1pPr>
              <a:defRPr sz="25600" b="1"/>
            </a:lvl1pPr>
          </a:lstStyle>
          <a:p>
            <a:r>
              <a:rPr lang="en-US"/>
              <a:t>Click to edit Master title style</a:t>
            </a:r>
            <a:endParaRPr lang="en-US" dirty="0"/>
          </a:p>
        </p:txBody>
      </p:sp>
    </p:spTree>
    <p:extLst>
      <p:ext uri="{BB962C8B-B14F-4D97-AF65-F5344CB8AC3E}">
        <p14:creationId xmlns:p14="http://schemas.microsoft.com/office/powerpoint/2010/main" val="4051746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560910" y="536448"/>
            <a:ext cx="14835357" cy="11452352"/>
          </a:xfrm>
        </p:spPr>
        <p:txBody>
          <a:bodyPr/>
          <a:lstStyle/>
          <a:p>
            <a:r>
              <a:rPr lang="en-US"/>
              <a:t>Click to edit Master title style</a:t>
            </a:r>
            <a:endParaRPr lang="en-US" dirty="0"/>
          </a:p>
        </p:txBody>
      </p:sp>
    </p:spTree>
    <p:extLst>
      <p:ext uri="{BB962C8B-B14F-4D97-AF65-F5344CB8AC3E}">
        <p14:creationId xmlns:p14="http://schemas.microsoft.com/office/powerpoint/2010/main" val="26606693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12778880" y="536448"/>
            <a:ext cx="10998616"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52460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12778885" y="3316224"/>
            <a:ext cx="10998434"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4277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560905" y="3243072"/>
            <a:ext cx="11047390" cy="8745728"/>
          </a:xfrm>
        </p:spPr>
        <p:txBody>
          <a:bodyPr/>
          <a:lstStyle>
            <a:lvl1pPr>
              <a:defRPr sz="6400"/>
            </a:lvl1pPr>
          </a:lstStyle>
          <a:p>
            <a:pPr lvl="0"/>
            <a:r>
              <a:rPr lang="en-US"/>
              <a:t>Click to edit Master text styles</a:t>
            </a:r>
          </a:p>
        </p:txBody>
      </p:sp>
      <p:sp>
        <p:nvSpPr>
          <p:cNvPr id="6" name="Text Placeholder"/>
          <p:cNvSpPr>
            <a:spLocks noGrp="1"/>
          </p:cNvSpPr>
          <p:nvPr>
            <p:ph type="body" sz="quarter" idx="12"/>
          </p:nvPr>
        </p:nvSpPr>
        <p:spPr>
          <a:xfrm>
            <a:off x="12778880"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55780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1527048"/>
            <a:ext cx="10099675" cy="9337675"/>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2" y="385200"/>
            <a:ext cx="10099675" cy="571500"/>
          </a:xfrm>
          <a:prstGeom prst="rect">
            <a:avLst/>
          </a:prstGeom>
        </p:spPr>
        <p:txBody>
          <a:bodyPr/>
          <a:lstStyle>
            <a:lvl1pPr>
              <a:lnSpc>
                <a:spcPct val="100000"/>
              </a:lnSpc>
              <a:spcBef>
                <a:spcPts val="0"/>
              </a:spcBef>
              <a:defRPr sz="3600" b="0" i="0">
                <a:solidFill>
                  <a:schemeClr val="tx2"/>
                </a:solidFill>
                <a:latin typeface="IBM Plex Sans Light" panose="020B0403050203000203" pitchFamily="34" charset="0"/>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Tree>
    <p:extLst>
      <p:ext uri="{BB962C8B-B14F-4D97-AF65-F5344CB8AC3E}">
        <p14:creationId xmlns:p14="http://schemas.microsoft.com/office/powerpoint/2010/main" val="4158365521"/>
      </p:ext>
    </p:extLst>
  </p:cSld>
  <p:clrMapOvr>
    <a:masterClrMapping/>
  </p:clrMapOvr>
  <p:transition spd="med"/>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6682086"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12778880"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18875674"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98043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p>
            <a:r>
              <a:rPr lang="en-US" dirty="0"/>
              <a:t>Click icon to add picture</a:t>
            </a:r>
          </a:p>
        </p:txBody>
      </p:sp>
    </p:spTree>
    <p:extLst>
      <p:ext uri="{BB962C8B-B14F-4D97-AF65-F5344CB8AC3E}">
        <p14:creationId xmlns:p14="http://schemas.microsoft.com/office/powerpoint/2010/main" val="32771456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12778880" y="536448"/>
            <a:ext cx="4901822"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18875674" y="536448"/>
            <a:ext cx="4901822"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9032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560910" y="536448"/>
            <a:ext cx="11047208" cy="11452352"/>
          </a:xfrm>
        </p:spPr>
        <p:txBody>
          <a:body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12193587" y="0"/>
            <a:ext cx="12193588" cy="13716000"/>
          </a:xfrm>
          <a:prstGeom prst="rect">
            <a:avLst/>
          </a:prstGeom>
          <a:solidFill>
            <a:srgbClr val="F3F3F3"/>
          </a:solidFill>
        </p:spPr>
        <p:txBody>
          <a:bodyPr wrap="square" lIns="0" tIns="0" rIns="0" bIns="0" rtlCol="0" anchor="ctr">
            <a:noAutofit/>
          </a:bodyPr>
          <a:lstStyle/>
          <a:p>
            <a:pPr algn="ctr"/>
            <a:endParaRPr lang="en-US" sz="3200" b="0" i="0" dirty="0">
              <a:solidFill>
                <a:srgbClr val="FFFFFF"/>
              </a:solidFill>
              <a:latin typeface="+mn-lt"/>
              <a:cs typeface="Arial"/>
            </a:endParaRPr>
          </a:p>
        </p:txBody>
      </p:sp>
      <p:sp>
        <p:nvSpPr>
          <p:cNvPr id="6" name="Text Placeholder"/>
          <p:cNvSpPr>
            <a:spLocks noGrp="1"/>
          </p:cNvSpPr>
          <p:nvPr>
            <p:ph type="body" sz="quarter" idx="12"/>
          </p:nvPr>
        </p:nvSpPr>
        <p:spPr>
          <a:xfrm>
            <a:off x="12778880" y="536448"/>
            <a:ext cx="10998616" cy="11452352"/>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8220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p>
            <a:r>
              <a:rPr lang="en-US" dirty="0"/>
              <a:t>Click icon to add picture</a:t>
            </a:r>
          </a:p>
        </p:txBody>
      </p:sp>
    </p:spTree>
    <p:extLst>
      <p:ext uri="{BB962C8B-B14F-4D97-AF65-F5344CB8AC3E}">
        <p14:creationId xmlns:p14="http://schemas.microsoft.com/office/powerpoint/2010/main" val="24540831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Tree>
    <p:extLst>
      <p:ext uri="{BB962C8B-B14F-4D97-AF65-F5344CB8AC3E}">
        <p14:creationId xmlns:p14="http://schemas.microsoft.com/office/powerpoint/2010/main" val="1867941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Tree>
    <p:extLst>
      <p:ext uri="{BB962C8B-B14F-4D97-AF65-F5344CB8AC3E}">
        <p14:creationId xmlns:p14="http://schemas.microsoft.com/office/powerpoint/2010/main" val="3968442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1"/>
          <p:cNvSpPr>
            <a:spLocks noGrp="1"/>
          </p:cNvSpPr>
          <p:nvPr>
            <p:ph sz="quarter" idx="17"/>
          </p:nvPr>
        </p:nvSpPr>
        <p:spPr>
          <a:xfrm>
            <a:off x="12193587" y="0"/>
            <a:ext cx="6096794" cy="6858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18290381" y="0"/>
            <a:ext cx="6096794" cy="6858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12193587" y="6853770"/>
            <a:ext cx="12193588" cy="6862232"/>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52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3588" cy="6858002"/>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12193587" y="0"/>
            <a:ext cx="6096794" cy="6858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18290381" y="0"/>
            <a:ext cx="6096794" cy="6858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6853770"/>
            <a:ext cx="12193588" cy="6862232"/>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12193587" y="6853770"/>
            <a:ext cx="12193588" cy="6862232"/>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895287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24387175" cy="6851902"/>
          </a:xfrm>
          <a:noFill/>
        </p:spPr>
        <p:txBody>
          <a:bodyPr lIns="182880" tIns="164592" rIns="228600" bIns="228600"/>
          <a:lstStyle>
            <a:lvl1pPr>
              <a:defRPr sz="12800"/>
            </a:lvl1pPr>
          </a:lstStyle>
          <a:p>
            <a:r>
              <a:rPr lang="en-US"/>
              <a:t>Click to edit Master title style</a:t>
            </a:r>
            <a:endParaRPr lang="en-US" dirty="0"/>
          </a:p>
        </p:txBody>
      </p:sp>
      <p:sp>
        <p:nvSpPr>
          <p:cNvPr id="7" name="Content Placeholder 1"/>
          <p:cNvSpPr>
            <a:spLocks noGrp="1"/>
          </p:cNvSpPr>
          <p:nvPr>
            <p:ph sz="quarter" idx="20"/>
          </p:nvPr>
        </p:nvSpPr>
        <p:spPr>
          <a:xfrm>
            <a:off x="0" y="6853770"/>
            <a:ext cx="6096794" cy="6862232"/>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6096796" y="6853770"/>
            <a:ext cx="6096794" cy="6862232"/>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12193587" y="6853767"/>
            <a:ext cx="6096794" cy="6862234"/>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18290381" y="6853767"/>
            <a:ext cx="6096794" cy="6862234"/>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068690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495617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3" name="Text Placeholder 6">
            <a:extLst>
              <a:ext uri="{FF2B5EF4-FFF2-40B4-BE49-F238E27FC236}">
                <a16:creationId xmlns:a16="http://schemas.microsoft.com/office/drawing/2014/main" id="{3815CA4A-82C6-E038-8C80-CF4A54B1E6C0}"/>
              </a:ext>
            </a:extLst>
          </p:cNvPr>
          <p:cNvSpPr>
            <a:spLocks noGrp="1"/>
          </p:cNvSpPr>
          <p:nvPr>
            <p:ph type="body" sz="quarter" idx="19"/>
          </p:nvPr>
        </p:nvSpPr>
        <p:spPr>
          <a:xfrm>
            <a:off x="18834040" y="569912"/>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53115182"/>
      </p:ext>
    </p:extLst>
  </p:cSld>
  <p:clrMapOvr>
    <a:masterClrMapping/>
  </p:clrMapOvr>
  <p:transition spd="med"/>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24387175" cy="34036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3403600"/>
            <a:ext cx="24387175" cy="10312400"/>
          </a:xfrm>
        </p:spPr>
        <p:txBody>
          <a:bodyPr lIns="91440" tIns="91440" rIns="91440" bIns="91440"/>
          <a:lstStyle/>
          <a:p>
            <a:r>
              <a:rPr lang="en-US" dirty="0"/>
              <a:t>Click icon to add picture</a:t>
            </a:r>
          </a:p>
        </p:txBody>
      </p:sp>
    </p:spTree>
    <p:extLst>
      <p:ext uri="{BB962C8B-B14F-4D97-AF65-F5344CB8AC3E}">
        <p14:creationId xmlns:p14="http://schemas.microsoft.com/office/powerpoint/2010/main" val="27214302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24387175" cy="13728192"/>
          </a:xfrm>
        </p:spPr>
        <p:txBody>
          <a:bodyPr lIns="91440" tIns="91440" rIns="91440" bIns="91440"/>
          <a:lstStyle/>
          <a:p>
            <a:r>
              <a:rPr lang="en-US" dirty="0"/>
              <a:t>Click icon to add picture</a:t>
            </a:r>
          </a:p>
        </p:txBody>
      </p:sp>
      <p:sp>
        <p:nvSpPr>
          <p:cNvPr id="6" name="Text Placeholder"/>
          <p:cNvSpPr>
            <a:spLocks noGrp="1"/>
          </p:cNvSpPr>
          <p:nvPr>
            <p:ph type="body" sz="quarter" idx="12"/>
          </p:nvPr>
        </p:nvSpPr>
        <p:spPr>
          <a:xfrm>
            <a:off x="-6" y="6858000"/>
            <a:ext cx="6096802" cy="6858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2666">
                <a:solidFill>
                  <a:schemeClr val="bg1"/>
                </a:solidFill>
              </a:defRPr>
            </a:lvl2pPr>
            <a:lvl3pPr>
              <a:buClr>
                <a:schemeClr val="bg1"/>
              </a:buClr>
              <a:defRPr sz="2666">
                <a:solidFill>
                  <a:schemeClr val="bg1"/>
                </a:solidFill>
              </a:defRPr>
            </a:lvl3pPr>
            <a:lvl4pPr>
              <a:buClr>
                <a:schemeClr val="bg1"/>
              </a:buClr>
              <a:defRPr sz="2666">
                <a:solidFill>
                  <a:schemeClr val="bg1"/>
                </a:solidFill>
              </a:defRPr>
            </a:lvl4pPr>
            <a:lvl5pPr>
              <a:buClr>
                <a:schemeClr val="bg1"/>
              </a:buClr>
              <a:defRPr sz="2666">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609857" y="537637"/>
            <a:ext cx="11050439" cy="11451166"/>
          </a:xfrm>
        </p:spPr>
        <p:txBody>
          <a:bodyPr/>
          <a:lstStyle/>
          <a:p>
            <a:r>
              <a:rPr lang="en-US"/>
              <a:t>Click to edit Master title style</a:t>
            </a:r>
            <a:endParaRPr lang="en-US" dirty="0"/>
          </a:p>
        </p:txBody>
      </p:sp>
    </p:spTree>
    <p:extLst>
      <p:ext uri="{BB962C8B-B14F-4D97-AF65-F5344CB8AC3E}">
        <p14:creationId xmlns:p14="http://schemas.microsoft.com/office/powerpoint/2010/main" val="273460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6096794" cy="13728192"/>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6096794" y="0"/>
            <a:ext cx="6096794" cy="1372819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12193587" y="0"/>
            <a:ext cx="6096794" cy="1372819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18290381" y="0"/>
            <a:ext cx="6096794" cy="13728192"/>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1571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6706473" y="3316224"/>
            <a:ext cx="17071023"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479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p>
        </p:txBody>
      </p:sp>
      <p:sp>
        <p:nvSpPr>
          <p:cNvPr id="6" name="Text Placeholder"/>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7173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6682086"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6886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p>
        </p:txBody>
      </p:sp>
      <p:sp>
        <p:nvSpPr>
          <p:cNvPr id="6" name="Text Placeholder 1"/>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6682086"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12730105" y="3243072"/>
            <a:ext cx="11047390" cy="8745728"/>
          </a:xfrm>
        </p:spPr>
        <p:txBody>
          <a:bodyPr/>
          <a:lstStyle>
            <a:lvl1pPr>
              <a:defRPr sz="6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40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585292" y="536448"/>
            <a:ext cx="4901822"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6682089" y="536448"/>
            <a:ext cx="17095228" cy="11452352"/>
          </a:xfrm>
        </p:spPr>
        <p:txBody>
          <a:bodyPr lIns="0" tIns="0" rIns="91440" bIns="91440"/>
          <a:lstStyle/>
          <a:p>
            <a:r>
              <a:rPr lang="en-US" dirty="0"/>
              <a:t>Click icon to add table</a:t>
            </a:r>
          </a:p>
        </p:txBody>
      </p:sp>
    </p:spTree>
    <p:extLst>
      <p:ext uri="{BB962C8B-B14F-4D97-AF65-F5344CB8AC3E}">
        <p14:creationId xmlns:p14="http://schemas.microsoft.com/office/powerpoint/2010/main" val="20532788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789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37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3" name="Footer Placeholder 4">
            <a:extLst>
              <a:ext uri="{FF2B5EF4-FFF2-40B4-BE49-F238E27FC236}">
                <a16:creationId xmlns:a16="http://schemas.microsoft.com/office/drawing/2014/main" id="{2D963B5A-291B-3D51-8A64-1FB9F6962C9B}"/>
              </a:ext>
            </a:extLst>
          </p:cNvPr>
          <p:cNvSpPr txBox="1">
            <a:spLocks/>
          </p:cNvSpPr>
          <p:nvPr userDrawn="1"/>
        </p:nvSpPr>
        <p:spPr>
          <a:xfrm>
            <a:off x="20361242" y="13319525"/>
            <a:ext cx="3838936" cy="352562"/>
          </a:xfrm>
          <a:prstGeom prst="rect">
            <a:avLst/>
          </a:prstGeom>
          <a:ln>
            <a:noFill/>
          </a:ln>
        </p:spPr>
        <p:txBody>
          <a:bodyPr vert="horz" lIns="0" tIns="0" rIns="0" bIns="0" rtlCol="0" anchor="ctr"/>
          <a:lstStyle>
            <a:defPPr>
              <a:defRPr lang="en-CH"/>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r" defTabSz="914388">
              <a:defRPr/>
            </a:pPr>
            <a:r>
              <a:rPr lang="en-US" sz="1600" dirty="0">
                <a:cs typeface="Arial" panose="020B0604020202020204" pitchFamily="34" charset="0"/>
              </a:rPr>
              <a:t>© Copyright IBM Corporation 2023</a:t>
            </a:r>
          </a:p>
        </p:txBody>
      </p:sp>
    </p:spTree>
    <p:extLst>
      <p:ext uri="{BB962C8B-B14F-4D97-AF65-F5344CB8AC3E}">
        <p14:creationId xmlns:p14="http://schemas.microsoft.com/office/powerpoint/2010/main" val="3080618340"/>
      </p:ext>
    </p:extLst>
  </p:cSld>
  <p:clrMapOvr>
    <a:masterClrMapping/>
  </p:clrMapOvr>
  <p:transition spd="med"/>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23003" cy="214579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585292" y="3364997"/>
            <a:ext cx="10998616" cy="3493006"/>
          </a:xfrm>
        </p:spPr>
        <p:txBody>
          <a:bodyPr/>
          <a:lstStyle>
            <a:lvl1pPr>
              <a:spcBef>
                <a:spcPts val="0"/>
              </a:spcBef>
              <a:defRPr sz="2666"/>
            </a:lvl1pPr>
            <a:lvl2pPr marL="0" indent="0">
              <a:spcBef>
                <a:spcPts val="0"/>
              </a:spcBef>
              <a:buNone/>
              <a:defRPr/>
            </a:lvl2pPr>
            <a:lvl3pPr marL="537626" indent="0">
              <a:buNone/>
              <a:defRPr/>
            </a:lvl3pPr>
            <a:lvl4pPr marL="1159920" indent="0">
              <a:buNone/>
              <a:defRPr/>
            </a:lvl4pPr>
            <a:lvl5pPr marL="1684846"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596501" y="8548527"/>
            <a:ext cx="17084206" cy="3493002"/>
          </a:xfrm>
        </p:spPr>
        <p:txBody>
          <a:bodyPr anchor="b"/>
          <a:lstStyle>
            <a:lvl1pPr>
              <a:spcBef>
                <a:spcPts val="800"/>
              </a:spcBef>
              <a:defRPr sz="160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24574081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0576" y="6174981"/>
            <a:ext cx="3446035" cy="1366050"/>
          </a:xfrm>
          <a:prstGeom prst="rect">
            <a:avLst/>
          </a:prstGeom>
        </p:spPr>
      </p:pic>
    </p:spTree>
    <p:extLst>
      <p:ext uri="{BB962C8B-B14F-4D97-AF65-F5344CB8AC3E}">
        <p14:creationId xmlns:p14="http://schemas.microsoft.com/office/powerpoint/2010/main" val="1463098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_boxes (3 med, 2 small)">
    <p:spTree>
      <p:nvGrpSpPr>
        <p:cNvPr id="1" name=""/>
        <p:cNvGrpSpPr/>
        <p:nvPr/>
      </p:nvGrpSpPr>
      <p:grpSpPr>
        <a:xfrm>
          <a:off x="0" y="0"/>
          <a:ext cx="0" cy="0"/>
          <a:chOff x="0" y="0"/>
          <a:chExt cx="0" cy="0"/>
        </a:xfrm>
      </p:grpSpPr>
      <p:sp>
        <p:nvSpPr>
          <p:cNvPr id="14" name="Content Placeholder 4"/>
          <p:cNvSpPr>
            <a:spLocks noGrp="1"/>
          </p:cNvSpPr>
          <p:nvPr>
            <p:ph sz="quarter" idx="19"/>
          </p:nvPr>
        </p:nvSpPr>
        <p:spPr>
          <a:xfrm>
            <a:off x="12193587" y="6853772"/>
            <a:ext cx="12193588" cy="6862232"/>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a:p>
        </p:txBody>
      </p:sp>
      <p:sp>
        <p:nvSpPr>
          <p:cNvPr id="9" name="Content Placeholder 4">
            <a:extLst>
              <a:ext uri="{FF2B5EF4-FFF2-40B4-BE49-F238E27FC236}">
                <a16:creationId xmlns:a16="http://schemas.microsoft.com/office/drawing/2014/main" id="{07138F88-8273-3741-B4CF-DD568233C628}"/>
              </a:ext>
            </a:extLst>
          </p:cNvPr>
          <p:cNvSpPr>
            <a:spLocks noGrp="1"/>
          </p:cNvSpPr>
          <p:nvPr>
            <p:ph sz="quarter" idx="20"/>
          </p:nvPr>
        </p:nvSpPr>
        <p:spPr>
          <a:xfrm>
            <a:off x="12193587" y="-8460"/>
            <a:ext cx="12193588" cy="6862232"/>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Title">
            <a:extLst>
              <a:ext uri="{FF2B5EF4-FFF2-40B4-BE49-F238E27FC236}">
                <a16:creationId xmlns:a16="http://schemas.microsoft.com/office/drawing/2014/main" id="{8049DAC3-9571-9F4E-9CB7-3A686AE4EBAE}"/>
              </a:ext>
            </a:extLst>
          </p:cNvPr>
          <p:cNvSpPr>
            <a:spLocks noGrp="1"/>
          </p:cNvSpPr>
          <p:nvPr>
            <p:ph type="title"/>
          </p:nvPr>
        </p:nvSpPr>
        <p:spPr>
          <a:xfrm>
            <a:off x="560905" y="536448"/>
            <a:ext cx="11047390" cy="2133600"/>
          </a:xfrm>
        </p:spPr>
        <p:txBody>
          <a:bodyPr/>
          <a:lstStyle/>
          <a:p>
            <a:r>
              <a:rPr lang="en-US" dirty="0"/>
              <a:t>Click to edit Master title style</a:t>
            </a:r>
          </a:p>
        </p:txBody>
      </p:sp>
      <p:sp>
        <p:nvSpPr>
          <p:cNvPr id="12" name="Text Placeholder">
            <a:extLst>
              <a:ext uri="{FF2B5EF4-FFF2-40B4-BE49-F238E27FC236}">
                <a16:creationId xmlns:a16="http://schemas.microsoft.com/office/drawing/2014/main" id="{C80370ED-1332-4042-9D5D-3940430CA5C1}"/>
              </a:ext>
            </a:extLst>
          </p:cNvPr>
          <p:cNvSpPr>
            <a:spLocks noGrp="1"/>
          </p:cNvSpPr>
          <p:nvPr>
            <p:ph type="body" sz="quarter" idx="13"/>
          </p:nvPr>
        </p:nvSpPr>
        <p:spPr>
          <a:xfrm>
            <a:off x="585292" y="3316224"/>
            <a:ext cx="10998616" cy="8672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5189029"/>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Dark: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0942-A65F-3A4C-8239-5CEC98B0DA8C}"/>
              </a:ext>
            </a:extLst>
          </p:cNvPr>
          <p:cNvSpPr>
            <a:spLocks noGrp="1"/>
          </p:cNvSpPr>
          <p:nvPr>
            <p:ph type="title" hasCustomPrompt="1"/>
          </p:nvPr>
        </p:nvSpPr>
        <p:spPr>
          <a:xfrm>
            <a:off x="457260" y="457201"/>
            <a:ext cx="11279068" cy="1900310"/>
          </a:xfrm>
        </p:spPr>
        <p:txBody>
          <a:bodyPr/>
          <a:lstStyle>
            <a:lvl1pPr>
              <a:defRPr sz="2400" b="0" i="0" spc="182" baseline="0">
                <a:latin typeface="IBM Plex Sans Text" charset="0"/>
                <a:ea typeface="IBM Plex Sans Text" charset="0"/>
                <a:cs typeface="IBM Plex Sans Text" charset="0"/>
              </a:defRPr>
            </a:lvl1pPr>
          </a:lstStyle>
          <a:p>
            <a:r>
              <a:rPr lang="en-US" dirty="0"/>
              <a:t>CLICK TO EDIT MASTER TITLE STYLE</a:t>
            </a:r>
          </a:p>
        </p:txBody>
      </p:sp>
      <p:sp>
        <p:nvSpPr>
          <p:cNvPr id="3" name="Footer Placeholder 2">
            <a:extLst>
              <a:ext uri="{FF2B5EF4-FFF2-40B4-BE49-F238E27FC236}">
                <a16:creationId xmlns:a16="http://schemas.microsoft.com/office/drawing/2014/main" id="{1114A3C8-CAE7-4B41-8BCE-3AC160FE4BAC}"/>
              </a:ext>
            </a:extLst>
          </p:cNvPr>
          <p:cNvSpPr>
            <a:spLocks noGrp="1"/>
          </p:cNvSpPr>
          <p:nvPr>
            <p:ph type="ftr" sz="quarter" idx="10"/>
          </p:nvPr>
        </p:nvSpPr>
        <p:spPr/>
        <p:txBody>
          <a:bodyPr/>
          <a:lstStyle/>
          <a:p>
            <a:r>
              <a:rPr lang="en-US" dirty="0"/>
              <a:t>IBM Confidential  |  IBM Storage</a:t>
            </a:r>
          </a:p>
        </p:txBody>
      </p:sp>
      <p:sp>
        <p:nvSpPr>
          <p:cNvPr id="4" name="Slide Number Placeholder 3">
            <a:extLst>
              <a:ext uri="{FF2B5EF4-FFF2-40B4-BE49-F238E27FC236}">
                <a16:creationId xmlns:a16="http://schemas.microsoft.com/office/drawing/2014/main" id="{3C645A50-F1AB-DB4C-85C5-BB4131B76ECB}"/>
              </a:ext>
            </a:extLst>
          </p:cNvPr>
          <p:cNvSpPr>
            <a:spLocks noGrp="1"/>
          </p:cNvSpPr>
          <p:nvPr>
            <p:ph type="sldNum" sz="quarter" idx="11"/>
          </p:nvPr>
        </p:nvSpPr>
        <p:spPr/>
        <p:txBody>
          <a:bodyPr/>
          <a:lstStyle>
            <a:lvl1pPr>
              <a:defRPr/>
            </a:lvl1pPr>
          </a:lstStyle>
          <a:p>
            <a:r>
              <a:rPr lang="en-US" dirty="0"/>
              <a:t>© 2022 IBM Corporation  |  </a:t>
            </a:r>
            <a:fld id="{62AC7532-E9CD-3F47-AFEB-F708F102E192}" type="slidenum">
              <a:rPr lang="en-US" smtClean="0"/>
              <a:pPr/>
              <a:t>‹#›</a:t>
            </a:fld>
            <a:endParaRPr lang="en-US" dirty="0"/>
          </a:p>
        </p:txBody>
      </p:sp>
    </p:spTree>
    <p:extLst>
      <p:ext uri="{BB962C8B-B14F-4D97-AF65-F5344CB8AC3E}">
        <p14:creationId xmlns:p14="http://schemas.microsoft.com/office/powerpoint/2010/main" val="759353681"/>
      </p:ext>
    </p:extLst>
  </p:cSld>
  <p:clrMapOvr>
    <a:masterClrMapping/>
  </p:clrMapOvr>
  <p:extLst>
    <p:ext uri="{DCECCB84-F9BA-43D5-87BE-67443E8EF086}">
      <p15:sldGuideLst xmlns:p15="http://schemas.microsoft.com/office/powerpoint/2012/main"/>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6288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Text Placeholder 6">
            <a:extLst>
              <a:ext uri="{FF2B5EF4-FFF2-40B4-BE49-F238E27FC236}">
                <a16:creationId xmlns:a16="http://schemas.microsoft.com/office/drawing/2014/main" id="{2EC0ABF4-1C51-BF7D-70CF-DD2C38C9DB69}"/>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6">
            <a:extLst>
              <a:ext uri="{FF2B5EF4-FFF2-40B4-BE49-F238E27FC236}">
                <a16:creationId xmlns:a16="http://schemas.microsoft.com/office/drawing/2014/main" id="{6069D4BA-0EE4-89E6-7C3A-71F71400A311}"/>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53484765"/>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IBM Plex Sans Light" panose="020B0403050203000203" pitchFamily="34" charset="0"/>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5314509F-3705-A705-C5B3-FA435C246A22}"/>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3F264794-39E6-B78D-2E92-D8D02F9188BC}"/>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59562440"/>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latin typeface="IBM Plex Sans Light" panose="020B040305020300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32630111"/>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8" cy="762000"/>
          </a:xfrm>
          <a:prstGeom prst="rect">
            <a:avLst/>
          </a:prstGeom>
        </p:spPr>
        <p:txBody>
          <a:bodyPr anchor="b"/>
          <a:lstStyle>
            <a:lvl1pPr>
              <a:lnSpc>
                <a:spcPct val="100000"/>
              </a:lnSpc>
              <a:spcBef>
                <a:spcPts val="0"/>
              </a:spcBef>
              <a:defRPr sz="3600" b="0" i="0">
                <a:solidFill>
                  <a:schemeClr val="tx1"/>
                </a:solidFill>
                <a:latin typeface="IBM Plex Sans Light" panose="020B0403050203000203" pitchFamily="34" charset="0"/>
              </a:defRPr>
            </a:lvl1pPr>
          </a:lstStyle>
          <a:p>
            <a:pPr lvl="0"/>
            <a:r>
              <a:rPr lang="en-US"/>
              <a:t>Click to edit Master text styles</a:t>
            </a:r>
          </a:p>
        </p:txBody>
      </p:sp>
    </p:spTree>
    <p:extLst>
      <p:ext uri="{BB962C8B-B14F-4D97-AF65-F5344CB8AC3E}">
        <p14:creationId xmlns:p14="http://schemas.microsoft.com/office/powerpoint/2010/main" val="1077482663"/>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384048"/>
            <a:ext cx="10101072" cy="10479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42266966"/>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1527048"/>
            <a:ext cx="10099675" cy="9337675"/>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2" y="385200"/>
            <a:ext cx="10099675" cy="571500"/>
          </a:xfrm>
          <a:prstGeom prst="rect">
            <a:avLst/>
          </a:prstGeom>
        </p:spPr>
        <p:txBody>
          <a:bodyPr/>
          <a:lstStyle>
            <a:lvl1pPr>
              <a:lnSpc>
                <a:spcPct val="100000"/>
              </a:lnSpc>
              <a:spcBef>
                <a:spcPts val="0"/>
              </a:spcBef>
              <a:defRPr sz="3600" b="0" i="0">
                <a:solidFill>
                  <a:schemeClr val="tx2"/>
                </a:solidFill>
                <a:latin typeface="IBM Plex Sans Light" panose="020B0403050203000203" pitchFamily="34" charset="0"/>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Tree>
    <p:extLst>
      <p:ext uri="{BB962C8B-B14F-4D97-AF65-F5344CB8AC3E}">
        <p14:creationId xmlns:p14="http://schemas.microsoft.com/office/powerpoint/2010/main" val="242274329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385200"/>
            <a:ext cx="17141825" cy="8191500"/>
          </a:xfrm>
        </p:spPr>
        <p:txBody>
          <a:bodyPr/>
          <a:lstStyle>
            <a:lvl1pPr>
              <a:lnSpc>
                <a:spcPct val="100000"/>
              </a:lnSpc>
              <a:defRPr sz="172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851594456"/>
      </p:ext>
    </p:extLst>
  </p:cSld>
  <p:clrMapOvr>
    <a:masterClrMapping/>
  </p:clrMapOvr>
  <p:transition spd="med"/>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495617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3" name="Text Placeholder 6">
            <a:extLst>
              <a:ext uri="{FF2B5EF4-FFF2-40B4-BE49-F238E27FC236}">
                <a16:creationId xmlns:a16="http://schemas.microsoft.com/office/drawing/2014/main" id="{3815CA4A-82C6-E038-8C80-CF4A54B1E6C0}"/>
              </a:ext>
            </a:extLst>
          </p:cNvPr>
          <p:cNvSpPr>
            <a:spLocks noGrp="1"/>
          </p:cNvSpPr>
          <p:nvPr>
            <p:ph type="body" sz="quarter" idx="19"/>
          </p:nvPr>
        </p:nvSpPr>
        <p:spPr>
          <a:xfrm>
            <a:off x="18834040" y="569912"/>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2808064"/>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877882798"/>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385200"/>
            <a:ext cx="17141825" cy="8191500"/>
          </a:xfrm>
        </p:spPr>
        <p:txBody>
          <a:bodyPr/>
          <a:lstStyle>
            <a:lvl1pPr>
              <a:lnSpc>
                <a:spcPct val="100000"/>
              </a:lnSpc>
              <a:defRPr sz="172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839435033"/>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990917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8" name="Text Placeholder 6">
            <a:extLst>
              <a:ext uri="{FF2B5EF4-FFF2-40B4-BE49-F238E27FC236}">
                <a16:creationId xmlns:a16="http://schemas.microsoft.com/office/drawing/2014/main" id="{B9D4AF5E-3E60-06F1-E3E3-F00E3ADA90B1}"/>
              </a:ext>
            </a:extLst>
          </p:cNvPr>
          <p:cNvSpPr>
            <a:spLocks noGrp="1"/>
          </p:cNvSpPr>
          <p:nvPr>
            <p:ph type="body" sz="quarter" idx="10"/>
          </p:nvPr>
        </p:nvSpPr>
        <p:spPr>
          <a:xfrm>
            <a:off x="12735719" y="384049"/>
            <a:ext cx="11075384" cy="8574086"/>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18357656"/>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5200"/>
            <a:ext cx="14662150" cy="9717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456281353"/>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00" y="9296400"/>
            <a:ext cx="11050588"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0587" y="9296400"/>
            <a:ext cx="11049000"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2" name="Text Placeholder 6">
            <a:extLst>
              <a:ext uri="{FF2B5EF4-FFF2-40B4-BE49-F238E27FC236}">
                <a16:creationId xmlns:a16="http://schemas.microsoft.com/office/drawing/2014/main" id="{001B1D3B-7FD1-5342-AD21-86B27FCC1276}"/>
              </a:ext>
            </a:extLst>
          </p:cNvPr>
          <p:cNvSpPr>
            <a:spLocks noGrp="1"/>
          </p:cNvSpPr>
          <p:nvPr>
            <p:ph type="body" sz="quarter" idx="10"/>
          </p:nvPr>
        </p:nvSpPr>
        <p:spPr>
          <a:xfrm>
            <a:off x="574675" y="385200"/>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6">
            <a:extLst>
              <a:ext uri="{FF2B5EF4-FFF2-40B4-BE49-F238E27FC236}">
                <a16:creationId xmlns:a16="http://schemas.microsoft.com/office/drawing/2014/main" id="{EE2A6217-C3F0-04CD-0266-C53A5C85FDE3}"/>
              </a:ext>
            </a:extLst>
          </p:cNvPr>
          <p:cNvSpPr>
            <a:spLocks noGrp="1"/>
          </p:cNvSpPr>
          <p:nvPr>
            <p:ph type="body" sz="quarter" idx="19"/>
          </p:nvPr>
        </p:nvSpPr>
        <p:spPr>
          <a:xfrm>
            <a:off x="12760587" y="385199"/>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56984066"/>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385200"/>
            <a:ext cx="4949825" cy="1906588"/>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385200"/>
            <a:ext cx="4949825" cy="1903413"/>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1907912"/>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00000"/>
              </a:lnSpc>
              <a:spcBef>
                <a:spcPts val="0"/>
              </a:spcBef>
              <a:defRPr sz="1600" b="0" i="0">
                <a:solidFill>
                  <a:schemeClr val="tx1"/>
                </a:solidFill>
                <a:latin typeface="IBM Plex Sans Light" panose="020B0403050203000203" pitchFamily="34" charset="0"/>
              </a:defRPr>
            </a:lvl2pPr>
            <a:lvl3pPr marL="292608" indent="-146304">
              <a:lnSpc>
                <a:spcPct val="100000"/>
              </a:lnSpc>
              <a:spcBef>
                <a:spcPts val="0"/>
              </a:spcBef>
              <a:defRPr sz="1600" b="0" i="0">
                <a:solidFill>
                  <a:schemeClr val="tx1"/>
                </a:solidFill>
                <a:latin typeface="IBM Plex Sans Light" panose="020B0403050203000203" pitchFamily="34" charset="0"/>
              </a:defRPr>
            </a:lvl3pPr>
            <a:lvl4pPr marL="438912" indent="-146304">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7"/>
            <a:ext cx="4951413" cy="967304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288540465"/>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385200"/>
            <a:ext cx="4949825" cy="5335588"/>
          </a:xfrm>
        </p:spPr>
        <p:txBody>
          <a:bodyPr/>
          <a:lstStyle>
            <a:lvl1pPr>
              <a:lnSpc>
                <a:spcPct val="100000"/>
              </a:lnSpc>
              <a:defRPr sz="8600" b="0" i="0">
                <a:solidFill>
                  <a:schemeClr val="accent1"/>
                </a:solidFill>
                <a:latin typeface="IBM Plex Sans Light" panose="020B0403050203000203" pitchFamily="34" charset="0"/>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385200"/>
            <a:ext cx="11049000" cy="5335587"/>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a:prstGeom prst="rect">
            <a:avLst/>
          </a:prstGeom>
        </p:spPr>
        <p:txBody>
          <a:bodyPr/>
          <a:lstStyle>
            <a:lvl1pPr>
              <a:lnSpc>
                <a:spcPct val="100000"/>
              </a:lnSpc>
              <a:defRPr sz="8600" b="0" i="0">
                <a:solidFill>
                  <a:schemeClr val="accent1"/>
                </a:solidFill>
                <a:latin typeface="IBM Plex Sans Light" panose="020B0403050203000203" pitchFamily="34" charset="0"/>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129390039"/>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2859087"/>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a:lnSpc>
                <a:spcPct val="100000"/>
              </a:lnSpc>
              <a:spcBef>
                <a:spcPts val="0"/>
              </a:spcBef>
              <a:defRPr sz="1600" b="0" i="0">
                <a:solidFill>
                  <a:schemeClr val="tx1"/>
                </a:solidFill>
                <a:latin typeface="IBM Plex Sans Light" panose="020B0403050203000203" pitchFamily="34" charset="0"/>
              </a:defRPr>
            </a:lvl2pPr>
            <a:lvl3pPr>
              <a:lnSpc>
                <a:spcPct val="100000"/>
              </a:lnSpc>
              <a:spcBef>
                <a:spcPts val="0"/>
              </a:spcBef>
              <a:defRPr sz="1600" b="0" i="0">
                <a:solidFill>
                  <a:schemeClr val="tx1"/>
                </a:solidFill>
                <a:latin typeface="IBM Plex Sans Light" panose="020B0403050203000203" pitchFamily="34" charset="0"/>
              </a:defRPr>
            </a:lvl3pPr>
            <a:lvl4pPr>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385200"/>
            <a:ext cx="7620000" cy="2859087"/>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187952"/>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403336"/>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719256308"/>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5625425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990917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8" name="Text Placeholder 6">
            <a:extLst>
              <a:ext uri="{FF2B5EF4-FFF2-40B4-BE49-F238E27FC236}">
                <a16:creationId xmlns:a16="http://schemas.microsoft.com/office/drawing/2014/main" id="{B9D4AF5E-3E60-06F1-E3E3-F00E3ADA90B1}"/>
              </a:ext>
            </a:extLst>
          </p:cNvPr>
          <p:cNvSpPr>
            <a:spLocks noGrp="1"/>
          </p:cNvSpPr>
          <p:nvPr>
            <p:ph type="body" sz="quarter" idx="10"/>
          </p:nvPr>
        </p:nvSpPr>
        <p:spPr>
          <a:xfrm>
            <a:off x="12735719" y="384049"/>
            <a:ext cx="11075384" cy="8574086"/>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9378676"/>
      </p:ext>
    </p:extLst>
  </p:cSld>
  <p:clrMapOvr>
    <a:masterClrMapping/>
  </p:clrMapOvr>
  <p:transition spd="med"/>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385200"/>
            <a:ext cx="4956175" cy="1525587"/>
          </a:xfrm>
          <a:prstGeom prst="rect">
            <a:avLst/>
          </a:prstGeom>
        </p:spPr>
        <p:txBody>
          <a:bodyPr/>
          <a:lstStyle>
            <a:lvl1pPr>
              <a:lnSpc>
                <a:spcPct val="100000"/>
              </a:lnSpc>
              <a:spcBef>
                <a:spcPts val="0"/>
              </a:spcBef>
              <a:defRPr sz="2000" b="0" i="0">
                <a:solidFill>
                  <a:schemeClr val="tx1"/>
                </a:solidFill>
                <a:latin typeface="IBM Plex Sans Light" panose="020B0403050203000203" pitchFamily="34" charset="0"/>
              </a:defRPr>
            </a:lvl1pPr>
            <a:lvl2pPr marL="182880" indent="-182880">
              <a:lnSpc>
                <a:spcPct val="100000"/>
              </a:lnSpc>
              <a:spcBef>
                <a:spcPts val="0"/>
              </a:spcBef>
              <a:defRPr sz="2000" b="0" i="0">
                <a:solidFill>
                  <a:schemeClr val="tx1"/>
                </a:solidFill>
                <a:latin typeface="IBM Plex Sans Light" panose="020B0403050203000203" pitchFamily="34" charset="0"/>
              </a:defRPr>
            </a:lvl2pPr>
            <a:lvl3pPr marL="365760" indent="-182880">
              <a:lnSpc>
                <a:spcPct val="100000"/>
              </a:lnSpc>
              <a:spcBef>
                <a:spcPts val="0"/>
              </a:spcBef>
              <a:defRPr sz="2000" b="0" i="0">
                <a:solidFill>
                  <a:schemeClr val="tx1"/>
                </a:solidFill>
                <a:latin typeface="IBM Plex Sans Light" panose="020B0403050203000203" pitchFamily="34" charset="0"/>
              </a:defRPr>
            </a:lvl3pPr>
            <a:lvl4pPr marL="548640" indent="-182880">
              <a:lnSpc>
                <a:spcPct val="10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13" name="Text Placeholder 6">
            <a:extLst>
              <a:ext uri="{FF2B5EF4-FFF2-40B4-BE49-F238E27FC236}">
                <a16:creationId xmlns:a16="http://schemas.microsoft.com/office/drawing/2014/main" id="{4E03333F-C9F4-9C57-BAAE-A49EA523AFB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CF3321C6-7CF8-EF30-4736-48A201B09471}"/>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AC67FA0E-EA85-0950-FCC7-3F6BF1A7414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0EE67605-D889-6D38-2F1B-DF58E809AC59}"/>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24828394"/>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16" name="Text Placeholder 6">
            <a:extLst>
              <a:ext uri="{FF2B5EF4-FFF2-40B4-BE49-F238E27FC236}">
                <a16:creationId xmlns:a16="http://schemas.microsoft.com/office/drawing/2014/main" id="{F4F49B39-EB32-770F-5644-D3D93871077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5D25B5E4-5513-DB6F-04BF-4A2A85E85763}"/>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EC86775E-92B8-3897-2210-2993F34BA62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32062108"/>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2" y="385200"/>
            <a:ext cx="4949825" cy="2097087"/>
          </a:xfrm>
        </p:spPr>
        <p:txBody>
          <a:bodyPr/>
          <a:lstStyle>
            <a:lvl1pPr>
              <a:lnSpc>
                <a:spcPct val="100000"/>
              </a:lnSpc>
              <a:defRPr sz="28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2" y="3429000"/>
            <a:ext cx="4956175" cy="4000500"/>
          </a:xfrm>
          <a:prstGeom prst="rect">
            <a:avLst/>
          </a:prstGeom>
        </p:spPr>
        <p:txBody>
          <a:bodyPr/>
          <a:lstStyle>
            <a:lvl1pPr>
              <a:lnSpc>
                <a:spcPct val="100000"/>
              </a:lnSpc>
              <a:spcBef>
                <a:spcPts val="0"/>
              </a:spcBef>
              <a:defRPr sz="6400" b="0" i="0">
                <a:solidFill>
                  <a:schemeClr val="tx1"/>
                </a:solidFill>
                <a:latin typeface="IBM Plex Sans Light" panose="020B0403050203000203" pitchFamily="34" charset="0"/>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3" name="Text Placeholder 6">
            <a:extLst>
              <a:ext uri="{FF2B5EF4-FFF2-40B4-BE49-F238E27FC236}">
                <a16:creationId xmlns:a16="http://schemas.microsoft.com/office/drawing/2014/main" id="{DCEA9C7F-1CB2-B0B0-AE4C-171B0AFC6E26}"/>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2F4D72D8-0638-1E42-6480-21D9CF7A440E}"/>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D6DDCC2C-4DA8-F28F-9BBF-ACD120C05B4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65874635"/>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2"/>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6"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2" name="Text Placeholder 6">
            <a:extLst>
              <a:ext uri="{FF2B5EF4-FFF2-40B4-BE49-F238E27FC236}">
                <a16:creationId xmlns:a16="http://schemas.microsoft.com/office/drawing/2014/main" id="{AD98038E-FA9A-2E7F-DE4F-45D37F116DFD}"/>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6">
            <a:extLst>
              <a:ext uri="{FF2B5EF4-FFF2-40B4-BE49-F238E27FC236}">
                <a16:creationId xmlns:a16="http://schemas.microsoft.com/office/drawing/2014/main" id="{2B3FDBEC-0A0D-82A4-F347-00CE8AD711B9}"/>
              </a:ext>
            </a:extLst>
          </p:cNvPr>
          <p:cNvSpPr>
            <a:spLocks noGrp="1"/>
          </p:cNvSpPr>
          <p:nvPr>
            <p:ph type="body" sz="quarter" idx="21"/>
          </p:nvPr>
        </p:nvSpPr>
        <p:spPr>
          <a:xfrm>
            <a:off x="12739220" y="3429000"/>
            <a:ext cx="10183842"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00568818"/>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2" y="385200"/>
            <a:ext cx="7424927" cy="1906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5377FA90-E771-AC82-090E-6FBBAE2633AB}"/>
              </a:ext>
            </a:extLst>
          </p:cNvPr>
          <p:cNvSpPr>
            <a:spLocks noGrp="1"/>
          </p:cNvSpPr>
          <p:nvPr>
            <p:ph type="body" sz="quarter" idx="20"/>
          </p:nvPr>
        </p:nvSpPr>
        <p:spPr>
          <a:xfrm>
            <a:off x="12739220"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3C39AE1-8603-84DA-CC2F-0C36A1C9D153}"/>
              </a:ext>
            </a:extLst>
          </p:cNvPr>
          <p:cNvSpPr>
            <a:spLocks noGrp="1"/>
          </p:cNvSpPr>
          <p:nvPr>
            <p:ph type="body" sz="quarter" idx="21"/>
          </p:nvPr>
        </p:nvSpPr>
        <p:spPr>
          <a:xfrm>
            <a:off x="576072"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78456775"/>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4048"/>
            <a:ext cx="11045825"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A3A4153E-E96A-682A-6ADB-86D8329C1B21}"/>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AA778F7-DDE5-2F6E-F5FA-F5B0F120E06A}"/>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72245339"/>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5200"/>
            <a:ext cx="4953000"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6" name="Text Placeholder 6">
            <a:extLst>
              <a:ext uri="{FF2B5EF4-FFF2-40B4-BE49-F238E27FC236}">
                <a16:creationId xmlns:a16="http://schemas.microsoft.com/office/drawing/2014/main" id="{138C4317-85BF-2C36-29AD-9974CF6DE93C}"/>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1D0A98E-CDEF-685C-25C7-E4EA3AFDCDFD}"/>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90812610"/>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4048"/>
            <a:ext cx="11039476"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1" name="Text Placeholder 6">
            <a:extLst>
              <a:ext uri="{FF2B5EF4-FFF2-40B4-BE49-F238E27FC236}">
                <a16:creationId xmlns:a16="http://schemas.microsoft.com/office/drawing/2014/main" id="{4401EF50-EF95-0C87-38FD-2E0B9FD3E33F}"/>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A7715D83-2EB0-631E-31DF-DAE49EE10509}"/>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72EE4CB5-8991-123D-EBF8-1ED34CC50FE6}"/>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4ACB30C-F320-75FA-F4BC-8A4103FF2F36}"/>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99732278"/>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5200"/>
            <a:ext cx="4949826" cy="4573587"/>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7" name="Text Placeholder 6">
            <a:extLst>
              <a:ext uri="{FF2B5EF4-FFF2-40B4-BE49-F238E27FC236}">
                <a16:creationId xmlns:a16="http://schemas.microsoft.com/office/drawing/2014/main" id="{C320D13A-B2E3-8109-F9A4-70AB45A14B5D}"/>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974BDB94-1ECF-14DA-1C2A-F289E665E08B}"/>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6">
            <a:extLst>
              <a:ext uri="{FF2B5EF4-FFF2-40B4-BE49-F238E27FC236}">
                <a16:creationId xmlns:a16="http://schemas.microsoft.com/office/drawing/2014/main" id="{D6E55AA2-DCD0-9227-A831-24FD27E4CB54}"/>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08FF2718-83A0-A416-2862-0D7439636230}"/>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25878146"/>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3"/>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1"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1216152" cy="121446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4"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6" name="Text Placeholder 6">
            <a:extLst>
              <a:ext uri="{FF2B5EF4-FFF2-40B4-BE49-F238E27FC236}">
                <a16:creationId xmlns:a16="http://schemas.microsoft.com/office/drawing/2014/main" id="{C6703E2E-EBF0-C866-7278-E844AFCB3A5F}"/>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BD2030D9-4E2C-5A41-AC60-E9DAA791E35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2473B493-1BC7-D878-AEAA-C60A2D67B762}"/>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6945700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5200"/>
            <a:ext cx="14662150" cy="9717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882874515"/>
      </p:ext>
    </p:extLst>
  </p:cSld>
  <p:clrMapOvr>
    <a:masterClrMapping/>
  </p:clrMapOvr>
  <p:transition spd="med"/>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1"/>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0" name="Text Placeholder 6">
            <a:extLst>
              <a:ext uri="{FF2B5EF4-FFF2-40B4-BE49-F238E27FC236}">
                <a16:creationId xmlns:a16="http://schemas.microsoft.com/office/drawing/2014/main" id="{FE4E8AF0-4192-FB86-9702-8592B301CAB8}"/>
              </a:ext>
            </a:extLst>
          </p:cNvPr>
          <p:cNvSpPr>
            <a:spLocks noGrp="1"/>
          </p:cNvSpPr>
          <p:nvPr>
            <p:ph type="body" sz="quarter" idx="22"/>
          </p:nvPr>
        </p:nvSpPr>
        <p:spPr>
          <a:xfrm>
            <a:off x="560577" y="2456592"/>
            <a:ext cx="6670675" cy="3067904"/>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B5744FFC-849B-8FBD-FF73-B21942BA087F}"/>
              </a:ext>
            </a:extLst>
          </p:cNvPr>
          <p:cNvSpPr>
            <a:spLocks noGrp="1"/>
          </p:cNvSpPr>
          <p:nvPr>
            <p:ph type="body" sz="quarter" idx="23"/>
          </p:nvPr>
        </p:nvSpPr>
        <p:spPr>
          <a:xfrm>
            <a:off x="12763500" y="2456592"/>
            <a:ext cx="6670675" cy="3067901"/>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70A13E8E-060C-6E01-AB11-41A2190116B1}"/>
              </a:ext>
            </a:extLst>
          </p:cNvPr>
          <p:cNvSpPr>
            <a:spLocks noGrp="1"/>
          </p:cNvSpPr>
          <p:nvPr>
            <p:ph type="body" sz="quarter" idx="24"/>
          </p:nvPr>
        </p:nvSpPr>
        <p:spPr>
          <a:xfrm>
            <a:off x="576073" y="8362096"/>
            <a:ext cx="6670675" cy="306789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3277838E-5792-202A-65F5-342AF0992EF8}"/>
              </a:ext>
            </a:extLst>
          </p:cNvPr>
          <p:cNvSpPr>
            <a:spLocks noGrp="1"/>
          </p:cNvSpPr>
          <p:nvPr>
            <p:ph type="body" sz="quarter" idx="25"/>
          </p:nvPr>
        </p:nvSpPr>
        <p:spPr>
          <a:xfrm>
            <a:off x="12778996" y="8362096"/>
            <a:ext cx="6670675" cy="3067892"/>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73843376"/>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6"/>
            <a:ext cx="5715000" cy="2276856"/>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1141412"/>
          </a:xfrm>
          <a:prstGeom prst="rect">
            <a:avLst/>
          </a:prstGeom>
        </p:spPr>
        <p:txBody>
          <a:bodyPr/>
          <a:lstStyle>
            <a:lvl1pPr>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4FBB383F-F59D-AEC8-4D6C-AC28926B09F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6053B001-EDB1-FA28-FFB0-F41FF2D33138}"/>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CD8F0E9F-03CA-D8CD-75A1-CB650A81E996}"/>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F16D24DB-6F94-3A9D-70FD-B96C2E9E8DB4}"/>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51448469"/>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527048"/>
            <a:ext cx="11044239" cy="227685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448056"/>
          </a:xfrm>
          <a:prstGeom prst="rect">
            <a:avLst/>
          </a:prstGeom>
        </p:spPr>
        <p:txBody>
          <a:bodyPr/>
          <a:lstStyle>
            <a:lvl1pPr>
              <a:lnSpc>
                <a:spcPct val="100000"/>
              </a:lnSpc>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4" name="Text Placeholder 6">
            <a:extLst>
              <a:ext uri="{FF2B5EF4-FFF2-40B4-BE49-F238E27FC236}">
                <a16:creationId xmlns:a16="http://schemas.microsoft.com/office/drawing/2014/main" id="{BEE7923F-2C08-E17F-72B0-F41C361C5372}"/>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4F52302E-5C35-DCB5-2D11-CC0BE75371AE}"/>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644BCD2A-7E42-10EE-E251-907F955BFCEB}"/>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FEF5B836-0687-FE12-9EE1-7B2CB1124537}"/>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3309423"/>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5200"/>
            <a:ext cx="4956175"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7" name="Text Placeholder 6">
            <a:extLst>
              <a:ext uri="{FF2B5EF4-FFF2-40B4-BE49-F238E27FC236}">
                <a16:creationId xmlns:a16="http://schemas.microsoft.com/office/drawing/2014/main" id="{3E32141B-6D8C-ADDD-8D24-D2B360381383}"/>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7DBD6A3D-FB96-6A97-1F58-F61F03D37691}"/>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B54BA88F-5BD8-839D-33E8-DAC02350ACA1}"/>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BCA7C7E-4E8C-6B73-007A-21635527B083}"/>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85176340"/>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4048"/>
            <a:ext cx="11050589"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34340CDF-396E-8FEA-9F33-A868AEB7DE6A}"/>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F04B77E5-DBD6-E6DD-D620-C878361A7BB4}"/>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AC83D79D-159D-684B-A0A2-E6DD61C3A503}"/>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550B9EEB-A8EA-2744-D650-EC7233DAFF4D}"/>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59660494"/>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4573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9" name="Text Placeholder 6">
            <a:extLst>
              <a:ext uri="{FF2B5EF4-FFF2-40B4-BE49-F238E27FC236}">
                <a16:creationId xmlns:a16="http://schemas.microsoft.com/office/drawing/2014/main" id="{B74FE312-96C3-0801-8AFE-48C53A3855E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BFE072FD-410A-B1CF-4BD5-EFE459133BB6}"/>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1C0822F6-B969-1E92-CC74-0CBB1126A9C8}"/>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F9AB4B51-7CBC-4B83-F837-82517C33FEBA}"/>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6">
            <a:extLst>
              <a:ext uri="{FF2B5EF4-FFF2-40B4-BE49-F238E27FC236}">
                <a16:creationId xmlns:a16="http://schemas.microsoft.com/office/drawing/2014/main" id="{4AB00072-45AF-510F-C146-BAC3B20406FD}"/>
              </a:ext>
            </a:extLst>
          </p:cNvPr>
          <p:cNvSpPr>
            <a:spLocks noGrp="1"/>
          </p:cNvSpPr>
          <p:nvPr>
            <p:ph type="body" sz="quarter" idx="26"/>
          </p:nvPr>
        </p:nvSpPr>
        <p:spPr>
          <a:xfrm>
            <a:off x="6665976" y="576072"/>
            <a:ext cx="4963923" cy="514508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C4503F3E-D426-7E9E-BDBD-CDA2B731934A}"/>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63930278"/>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2" y="385200"/>
            <a:ext cx="494982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lvl1pPr>
              <a:defRPr b="0" i="0">
                <a:latin typeface="IBM Plex Sans Light" panose="020B0403050203000203" pitchFamily="34" charset="0"/>
              </a:defRPr>
            </a:lvl1pPr>
          </a:lstStyle>
          <a:p>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0784E564-F094-C65E-4C30-6AD26FD6AE47}"/>
              </a:ext>
            </a:extLst>
          </p:cNvPr>
          <p:cNvSpPr>
            <a:spLocks noGrp="1"/>
          </p:cNvSpPr>
          <p:nvPr>
            <p:ph type="body" sz="quarter" idx="10"/>
          </p:nvPr>
        </p:nvSpPr>
        <p:spPr>
          <a:xfrm>
            <a:off x="12728028" y="1427410"/>
            <a:ext cx="4963923" cy="3716082"/>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5B384162-F420-216E-B250-BA49ED23AA36}"/>
              </a:ext>
            </a:extLst>
          </p:cNvPr>
          <p:cNvSpPr>
            <a:spLocks noGrp="1"/>
          </p:cNvSpPr>
          <p:nvPr>
            <p:ph type="body" sz="quarter" idx="24"/>
          </p:nvPr>
        </p:nvSpPr>
        <p:spPr>
          <a:xfrm>
            <a:off x="18799748" y="1427410"/>
            <a:ext cx="4963923" cy="371607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2D5D50EC-56AE-CB68-AF0D-967D997C2277}"/>
              </a:ext>
            </a:extLst>
          </p:cNvPr>
          <p:cNvSpPr>
            <a:spLocks noGrp="1"/>
          </p:cNvSpPr>
          <p:nvPr>
            <p:ph type="body" sz="quarter" idx="25"/>
          </p:nvPr>
        </p:nvSpPr>
        <p:spPr>
          <a:xfrm>
            <a:off x="12728028" y="7518835"/>
            <a:ext cx="4963923" cy="372065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95DF0382-EAC2-42E6-8F3C-D78D99701167}"/>
              </a:ext>
            </a:extLst>
          </p:cNvPr>
          <p:cNvSpPr>
            <a:spLocks noGrp="1"/>
          </p:cNvSpPr>
          <p:nvPr>
            <p:ph type="body" sz="quarter" idx="26"/>
          </p:nvPr>
        </p:nvSpPr>
        <p:spPr>
          <a:xfrm>
            <a:off x="18799748" y="7518835"/>
            <a:ext cx="4963923" cy="372065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DD63E7DA-FA91-79CE-F137-C4CFF4237814}"/>
              </a:ext>
            </a:extLst>
          </p:cNvPr>
          <p:cNvSpPr>
            <a:spLocks noGrp="1"/>
          </p:cNvSpPr>
          <p:nvPr>
            <p:ph type="body" sz="quarter" idx="27"/>
          </p:nvPr>
        </p:nvSpPr>
        <p:spPr>
          <a:xfrm>
            <a:off x="6665976" y="1427408"/>
            <a:ext cx="4963923" cy="371608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03E415E0-33AF-4F69-4718-A13AF38331B2}"/>
              </a:ext>
            </a:extLst>
          </p:cNvPr>
          <p:cNvSpPr>
            <a:spLocks noGrp="1"/>
          </p:cNvSpPr>
          <p:nvPr>
            <p:ph type="body" sz="quarter" idx="28"/>
          </p:nvPr>
        </p:nvSpPr>
        <p:spPr>
          <a:xfrm>
            <a:off x="6665976" y="7518834"/>
            <a:ext cx="4963923" cy="3720653"/>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48573205"/>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4048"/>
            <a:ext cx="11039475" cy="341312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5" name="Text Placeholder 6">
            <a:extLst>
              <a:ext uri="{FF2B5EF4-FFF2-40B4-BE49-F238E27FC236}">
                <a16:creationId xmlns:a16="http://schemas.microsoft.com/office/drawing/2014/main" id="{22EB5F78-B3F7-EBA1-BE53-B96CA397D9E3}"/>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6">
            <a:extLst>
              <a:ext uri="{FF2B5EF4-FFF2-40B4-BE49-F238E27FC236}">
                <a16:creationId xmlns:a16="http://schemas.microsoft.com/office/drawing/2014/main" id="{BFFEAD4C-1129-22EA-9ED5-9BE409A0C748}"/>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Text Placeholder 6">
            <a:extLst>
              <a:ext uri="{FF2B5EF4-FFF2-40B4-BE49-F238E27FC236}">
                <a16:creationId xmlns:a16="http://schemas.microsoft.com/office/drawing/2014/main" id="{91719EAC-72ED-B4B5-CA48-EB23C5EB8B0A}"/>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8" name="Text Placeholder 6">
            <a:extLst>
              <a:ext uri="{FF2B5EF4-FFF2-40B4-BE49-F238E27FC236}">
                <a16:creationId xmlns:a16="http://schemas.microsoft.com/office/drawing/2014/main" id="{28C9C88E-05A2-25E3-4571-C794E968D7FC}"/>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Text Placeholder 6">
            <a:extLst>
              <a:ext uri="{FF2B5EF4-FFF2-40B4-BE49-F238E27FC236}">
                <a16:creationId xmlns:a16="http://schemas.microsoft.com/office/drawing/2014/main" id="{D76302BE-E896-F153-8F88-B63A433B5C29}"/>
              </a:ext>
            </a:extLst>
          </p:cNvPr>
          <p:cNvSpPr>
            <a:spLocks noGrp="1"/>
          </p:cNvSpPr>
          <p:nvPr>
            <p:ph type="body" sz="quarter" idx="26"/>
          </p:nvPr>
        </p:nvSpPr>
        <p:spPr>
          <a:xfrm>
            <a:off x="574675" y="6665976"/>
            <a:ext cx="4963923" cy="495451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Text Placeholder 6">
            <a:extLst>
              <a:ext uri="{FF2B5EF4-FFF2-40B4-BE49-F238E27FC236}">
                <a16:creationId xmlns:a16="http://schemas.microsoft.com/office/drawing/2014/main" id="{FF14BC99-A0C2-45B6-C1F6-84D3EACEDF48}"/>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63714425"/>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5200"/>
            <a:ext cx="4949825" cy="3413126"/>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FBA90B24-A7AA-EE26-4DF0-B0850F874CC1}"/>
              </a:ext>
            </a:extLst>
          </p:cNvPr>
          <p:cNvSpPr>
            <a:spLocks noGrp="1"/>
          </p:cNvSpPr>
          <p:nvPr>
            <p:ph type="body" sz="quarter" idx="20"/>
          </p:nvPr>
        </p:nvSpPr>
        <p:spPr>
          <a:xfrm>
            <a:off x="552009" y="6665975"/>
            <a:ext cx="5026139" cy="495451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B293E5F0-8E0D-8611-485C-03E54EE01CAD}"/>
              </a:ext>
            </a:extLst>
          </p:cNvPr>
          <p:cNvSpPr>
            <a:spLocks noGrp="1"/>
          </p:cNvSpPr>
          <p:nvPr>
            <p:ph type="body" sz="quarter" idx="28"/>
          </p:nvPr>
        </p:nvSpPr>
        <p:spPr>
          <a:xfrm>
            <a:off x="6659393" y="6665975"/>
            <a:ext cx="5026139" cy="495450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7E5B5649-C746-EAC6-E506-88A5EE6297F2}"/>
              </a:ext>
            </a:extLst>
          </p:cNvPr>
          <p:cNvSpPr>
            <a:spLocks noGrp="1"/>
          </p:cNvSpPr>
          <p:nvPr>
            <p:ph type="body" sz="quarter" idx="29"/>
          </p:nvPr>
        </p:nvSpPr>
        <p:spPr>
          <a:xfrm>
            <a:off x="12725407" y="6701421"/>
            <a:ext cx="5026139" cy="491905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D1C336AE-32DC-6A3D-A0A5-FD3BEEE59FD9}"/>
              </a:ext>
            </a:extLst>
          </p:cNvPr>
          <p:cNvSpPr>
            <a:spLocks noGrp="1"/>
          </p:cNvSpPr>
          <p:nvPr>
            <p:ph type="body" sz="quarter" idx="30"/>
          </p:nvPr>
        </p:nvSpPr>
        <p:spPr>
          <a:xfrm>
            <a:off x="18791798" y="6665975"/>
            <a:ext cx="4978776" cy="495449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58F4A404-A74C-F889-564A-6677AB4E33D2}"/>
              </a:ext>
            </a:extLst>
          </p:cNvPr>
          <p:cNvSpPr>
            <a:spLocks noGrp="1"/>
          </p:cNvSpPr>
          <p:nvPr>
            <p:ph type="body" sz="quarter" idx="31"/>
          </p:nvPr>
        </p:nvSpPr>
        <p:spPr>
          <a:xfrm>
            <a:off x="18812222" y="576073"/>
            <a:ext cx="4978776"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4D20BC60-A254-2972-5466-846B4E395A1C}"/>
              </a:ext>
            </a:extLst>
          </p:cNvPr>
          <p:cNvSpPr>
            <a:spLocks noGrp="1"/>
          </p:cNvSpPr>
          <p:nvPr>
            <p:ph type="body" sz="quarter" idx="32"/>
          </p:nvPr>
        </p:nvSpPr>
        <p:spPr>
          <a:xfrm>
            <a:off x="12692373" y="576073"/>
            <a:ext cx="4978776" cy="514507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68835190"/>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lvl1pPr>
              <a:defRPr b="0" i="0">
                <a:latin typeface="IBM Plex Sans Light" panose="020B0403050203000203" pitchFamily="34" charset="0"/>
              </a:defRPr>
            </a:lvl1pPr>
          </a:lstStyle>
          <a:p>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6" name="Text Placeholder 6">
            <a:extLst>
              <a:ext uri="{FF2B5EF4-FFF2-40B4-BE49-F238E27FC236}">
                <a16:creationId xmlns:a16="http://schemas.microsoft.com/office/drawing/2014/main" id="{F97050FE-79BA-7876-7C87-1EBC54ABDE3B}"/>
              </a:ext>
            </a:extLst>
          </p:cNvPr>
          <p:cNvSpPr>
            <a:spLocks noGrp="1"/>
          </p:cNvSpPr>
          <p:nvPr>
            <p:ph type="body" sz="quarter" idx="21"/>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0F1D7D74-3344-9F6B-7157-4A7E1AB48342}"/>
              </a:ext>
            </a:extLst>
          </p:cNvPr>
          <p:cNvSpPr>
            <a:spLocks noGrp="1"/>
          </p:cNvSpPr>
          <p:nvPr>
            <p:ph type="body" sz="quarter" idx="22"/>
          </p:nvPr>
        </p:nvSpPr>
        <p:spPr>
          <a:xfrm>
            <a:off x="6669087"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07571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00" y="9296400"/>
            <a:ext cx="11050588"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0587" y="9296400"/>
            <a:ext cx="11049000"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2" name="Text Placeholder 6">
            <a:extLst>
              <a:ext uri="{FF2B5EF4-FFF2-40B4-BE49-F238E27FC236}">
                <a16:creationId xmlns:a16="http://schemas.microsoft.com/office/drawing/2014/main" id="{001B1D3B-7FD1-5342-AD21-86B27FCC1276}"/>
              </a:ext>
            </a:extLst>
          </p:cNvPr>
          <p:cNvSpPr>
            <a:spLocks noGrp="1"/>
          </p:cNvSpPr>
          <p:nvPr>
            <p:ph type="body" sz="quarter" idx="10"/>
          </p:nvPr>
        </p:nvSpPr>
        <p:spPr>
          <a:xfrm>
            <a:off x="574675" y="385200"/>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6">
            <a:extLst>
              <a:ext uri="{FF2B5EF4-FFF2-40B4-BE49-F238E27FC236}">
                <a16:creationId xmlns:a16="http://schemas.microsoft.com/office/drawing/2014/main" id="{EE2A6217-C3F0-04CD-0266-C53A5C85FDE3}"/>
              </a:ext>
            </a:extLst>
          </p:cNvPr>
          <p:cNvSpPr>
            <a:spLocks noGrp="1"/>
          </p:cNvSpPr>
          <p:nvPr>
            <p:ph type="body" sz="quarter" idx="19"/>
          </p:nvPr>
        </p:nvSpPr>
        <p:spPr>
          <a:xfrm>
            <a:off x="12760587" y="385199"/>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38093258"/>
      </p:ext>
    </p:extLst>
  </p:cSld>
  <p:clrMapOvr>
    <a:masterClrMapping/>
  </p:clrMapOvr>
  <p:transition spd="med"/>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7" name="Text Placeholder 6">
            <a:extLst>
              <a:ext uri="{FF2B5EF4-FFF2-40B4-BE49-F238E27FC236}">
                <a16:creationId xmlns:a16="http://schemas.microsoft.com/office/drawing/2014/main" id="{C7581521-9341-A586-10B8-D3CD3EBBADFC}"/>
              </a:ext>
            </a:extLst>
          </p:cNvPr>
          <p:cNvSpPr>
            <a:spLocks noGrp="1"/>
          </p:cNvSpPr>
          <p:nvPr>
            <p:ph type="body" sz="quarter" idx="20"/>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51631451"/>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5" name="Text Placeholder 6">
            <a:extLst>
              <a:ext uri="{FF2B5EF4-FFF2-40B4-BE49-F238E27FC236}">
                <a16:creationId xmlns:a16="http://schemas.microsoft.com/office/drawing/2014/main" id="{4D171C2C-D5EE-B66A-FC5F-45245937D132}"/>
              </a:ext>
            </a:extLst>
          </p:cNvPr>
          <p:cNvSpPr>
            <a:spLocks noGrp="1"/>
          </p:cNvSpPr>
          <p:nvPr>
            <p:ph type="body" sz="quarter" idx="19"/>
          </p:nvPr>
        </p:nvSpPr>
        <p:spPr>
          <a:xfrm>
            <a:off x="563069"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02525631"/>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043642193"/>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612153816"/>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2" y="61171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2"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2" y="26188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Picture Placeholder 7">
            <a:extLst>
              <a:ext uri="{FF2B5EF4-FFF2-40B4-BE49-F238E27FC236}">
                <a16:creationId xmlns:a16="http://schemas.microsoft.com/office/drawing/2014/main" id="{2BD9F85F-FC85-6E91-ADD3-38F0F5BEE2E9}"/>
              </a:ext>
            </a:extLst>
          </p:cNvPr>
          <p:cNvSpPr>
            <a:spLocks noGrp="1"/>
          </p:cNvSpPr>
          <p:nvPr>
            <p:ph type="pic" sz="quarter" idx="31" hasCustomPrompt="1"/>
          </p:nvPr>
        </p:nvSpPr>
        <p:spPr>
          <a:xfrm>
            <a:off x="12764898" y="6117123"/>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3" name="Picture Placeholder 7">
            <a:extLst>
              <a:ext uri="{FF2B5EF4-FFF2-40B4-BE49-F238E27FC236}">
                <a16:creationId xmlns:a16="http://schemas.microsoft.com/office/drawing/2014/main" id="{8FF7CC5C-A250-D817-B1E6-EBD584F08B1B}"/>
              </a:ext>
            </a:extLst>
          </p:cNvPr>
          <p:cNvSpPr>
            <a:spLocks noGrp="1"/>
          </p:cNvSpPr>
          <p:nvPr>
            <p:ph type="pic" sz="quarter" idx="32" hasCustomPrompt="1"/>
          </p:nvPr>
        </p:nvSpPr>
        <p:spPr>
          <a:xfrm>
            <a:off x="12764898" y="9525000"/>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4" name="Picture Placeholder 7">
            <a:extLst>
              <a:ext uri="{FF2B5EF4-FFF2-40B4-BE49-F238E27FC236}">
                <a16:creationId xmlns:a16="http://schemas.microsoft.com/office/drawing/2014/main" id="{9416EBE0-0E9C-366F-583C-0BE751DA2B30}"/>
              </a:ext>
            </a:extLst>
          </p:cNvPr>
          <p:cNvSpPr>
            <a:spLocks noGrp="1"/>
          </p:cNvSpPr>
          <p:nvPr>
            <p:ph type="pic" sz="quarter" idx="33" hasCustomPrompt="1"/>
          </p:nvPr>
        </p:nvSpPr>
        <p:spPr>
          <a:xfrm>
            <a:off x="12764898" y="2646074"/>
            <a:ext cx="2328218"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8" name="Text Placeholder 6">
            <a:extLst>
              <a:ext uri="{FF2B5EF4-FFF2-40B4-BE49-F238E27FC236}">
                <a16:creationId xmlns:a16="http://schemas.microsoft.com/office/drawing/2014/main" id="{64C60C05-9B2E-E5AA-E325-3B56BC1B4589}"/>
              </a:ext>
            </a:extLst>
          </p:cNvPr>
          <p:cNvSpPr>
            <a:spLocks noGrp="1"/>
          </p:cNvSpPr>
          <p:nvPr>
            <p:ph type="body" sz="quarter" idx="37"/>
          </p:nvPr>
        </p:nvSpPr>
        <p:spPr>
          <a:xfrm>
            <a:off x="3349623" y="2618874"/>
            <a:ext cx="5756496"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E5379598-B132-493E-3A4A-13641BF453F4}"/>
              </a:ext>
            </a:extLst>
          </p:cNvPr>
          <p:cNvSpPr>
            <a:spLocks noGrp="1"/>
          </p:cNvSpPr>
          <p:nvPr>
            <p:ph type="body" sz="quarter" idx="38"/>
          </p:nvPr>
        </p:nvSpPr>
        <p:spPr>
          <a:xfrm>
            <a:off x="3349623" y="6117123"/>
            <a:ext cx="5756496"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D387A7EC-6D77-1F31-248D-AF22142944DA}"/>
              </a:ext>
            </a:extLst>
          </p:cNvPr>
          <p:cNvSpPr>
            <a:spLocks noGrp="1"/>
          </p:cNvSpPr>
          <p:nvPr>
            <p:ph type="body" sz="quarter" idx="39"/>
          </p:nvPr>
        </p:nvSpPr>
        <p:spPr>
          <a:xfrm>
            <a:off x="3349623" y="9525000"/>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Picture Placeholder 7">
            <a:extLst>
              <a:ext uri="{FF2B5EF4-FFF2-40B4-BE49-F238E27FC236}">
                <a16:creationId xmlns:a16="http://schemas.microsoft.com/office/drawing/2014/main" id="{79C6738A-ED82-E7BB-C9BF-8057E77ED4B9}"/>
              </a:ext>
            </a:extLst>
          </p:cNvPr>
          <p:cNvSpPr>
            <a:spLocks noGrp="1"/>
          </p:cNvSpPr>
          <p:nvPr>
            <p:ph type="pic" sz="quarter" idx="40" hasCustomPrompt="1"/>
          </p:nvPr>
        </p:nvSpPr>
        <p:spPr>
          <a:xfrm>
            <a:off x="12756886" y="61443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3" name="Picture Placeholder 7">
            <a:extLst>
              <a:ext uri="{FF2B5EF4-FFF2-40B4-BE49-F238E27FC236}">
                <a16:creationId xmlns:a16="http://schemas.microsoft.com/office/drawing/2014/main" id="{24967257-4251-A48B-9DE6-F07EC4EC0362}"/>
              </a:ext>
            </a:extLst>
          </p:cNvPr>
          <p:cNvSpPr>
            <a:spLocks noGrp="1"/>
          </p:cNvSpPr>
          <p:nvPr>
            <p:ph type="pic" sz="quarter" idx="41" hasCustomPrompt="1"/>
          </p:nvPr>
        </p:nvSpPr>
        <p:spPr>
          <a:xfrm>
            <a:off x="12756886" y="95522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4" name="Picture Placeholder 7">
            <a:extLst>
              <a:ext uri="{FF2B5EF4-FFF2-40B4-BE49-F238E27FC236}">
                <a16:creationId xmlns:a16="http://schemas.microsoft.com/office/drawing/2014/main" id="{4A6B1635-0D2E-93F5-D353-C9B1B58E7780}"/>
              </a:ext>
            </a:extLst>
          </p:cNvPr>
          <p:cNvSpPr>
            <a:spLocks noGrp="1"/>
          </p:cNvSpPr>
          <p:nvPr>
            <p:ph type="pic" sz="quarter" idx="42" hasCustomPrompt="1"/>
          </p:nvPr>
        </p:nvSpPr>
        <p:spPr>
          <a:xfrm>
            <a:off x="12756886" y="26460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4" name="Picture Placeholder 7">
            <a:extLst>
              <a:ext uri="{FF2B5EF4-FFF2-40B4-BE49-F238E27FC236}">
                <a16:creationId xmlns:a16="http://schemas.microsoft.com/office/drawing/2014/main" id="{0541A3D3-1296-6D28-80F6-210E0C86167C}"/>
              </a:ext>
            </a:extLst>
          </p:cNvPr>
          <p:cNvSpPr>
            <a:spLocks noGrp="1"/>
          </p:cNvSpPr>
          <p:nvPr>
            <p:ph type="pic" sz="quarter" idx="46" hasCustomPrompt="1"/>
          </p:nvPr>
        </p:nvSpPr>
        <p:spPr>
          <a:xfrm>
            <a:off x="12756886" y="6165249"/>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5" name="Picture Placeholder 7">
            <a:extLst>
              <a:ext uri="{FF2B5EF4-FFF2-40B4-BE49-F238E27FC236}">
                <a16:creationId xmlns:a16="http://schemas.microsoft.com/office/drawing/2014/main" id="{EE31C9DF-6A33-F9E3-7394-0B59091621E3}"/>
              </a:ext>
            </a:extLst>
          </p:cNvPr>
          <p:cNvSpPr>
            <a:spLocks noGrp="1"/>
          </p:cNvSpPr>
          <p:nvPr>
            <p:ph type="pic" sz="quarter" idx="47" hasCustomPrompt="1"/>
          </p:nvPr>
        </p:nvSpPr>
        <p:spPr>
          <a:xfrm>
            <a:off x="12756886" y="9573126"/>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6" name="Picture Placeholder 7">
            <a:extLst>
              <a:ext uri="{FF2B5EF4-FFF2-40B4-BE49-F238E27FC236}">
                <a16:creationId xmlns:a16="http://schemas.microsoft.com/office/drawing/2014/main" id="{2CAAA857-D33B-2769-F70D-96215C29A417}"/>
              </a:ext>
            </a:extLst>
          </p:cNvPr>
          <p:cNvSpPr>
            <a:spLocks noGrp="1"/>
          </p:cNvSpPr>
          <p:nvPr>
            <p:ph type="pic" sz="quarter" idx="48" hasCustomPrompt="1"/>
          </p:nvPr>
        </p:nvSpPr>
        <p:spPr>
          <a:xfrm>
            <a:off x="12756886" y="2667000"/>
            <a:ext cx="229107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7" name="Text Placeholder 6">
            <a:extLst>
              <a:ext uri="{FF2B5EF4-FFF2-40B4-BE49-F238E27FC236}">
                <a16:creationId xmlns:a16="http://schemas.microsoft.com/office/drawing/2014/main" id="{3412D36A-B5BE-A294-20DF-30B55A06C5A9}"/>
              </a:ext>
            </a:extLst>
          </p:cNvPr>
          <p:cNvSpPr>
            <a:spLocks noGrp="1"/>
          </p:cNvSpPr>
          <p:nvPr>
            <p:ph type="body" sz="quarter" idx="49"/>
          </p:nvPr>
        </p:nvSpPr>
        <p:spPr>
          <a:xfrm>
            <a:off x="15530437" y="2667000"/>
            <a:ext cx="5843620"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8" name="Text Placeholder 6">
            <a:extLst>
              <a:ext uri="{FF2B5EF4-FFF2-40B4-BE49-F238E27FC236}">
                <a16:creationId xmlns:a16="http://schemas.microsoft.com/office/drawing/2014/main" id="{ED900610-36FC-D7DA-7651-CC7E3D3200DB}"/>
              </a:ext>
            </a:extLst>
          </p:cNvPr>
          <p:cNvSpPr>
            <a:spLocks noGrp="1"/>
          </p:cNvSpPr>
          <p:nvPr>
            <p:ph type="body" sz="quarter" idx="50"/>
          </p:nvPr>
        </p:nvSpPr>
        <p:spPr>
          <a:xfrm>
            <a:off x="15530437" y="6165249"/>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Text Placeholder 6">
            <a:extLst>
              <a:ext uri="{FF2B5EF4-FFF2-40B4-BE49-F238E27FC236}">
                <a16:creationId xmlns:a16="http://schemas.microsoft.com/office/drawing/2014/main" id="{BFEAE0F0-F94C-F405-C850-B3545368F695}"/>
              </a:ext>
            </a:extLst>
          </p:cNvPr>
          <p:cNvSpPr>
            <a:spLocks noGrp="1"/>
          </p:cNvSpPr>
          <p:nvPr>
            <p:ph type="body" sz="quarter" idx="51"/>
          </p:nvPr>
        </p:nvSpPr>
        <p:spPr>
          <a:xfrm>
            <a:off x="15530437" y="9573126"/>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45517051"/>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a:prstGeom prst="rect">
            <a:avLst/>
          </a:prstGeom>
        </p:spPr>
        <p:txBody>
          <a:bodyPr anchor="ctr"/>
          <a:lstStyle>
            <a:lvl1pPr algn="ctr">
              <a:defRPr b="0" i="0">
                <a:solidFill>
                  <a:schemeClr val="tx1"/>
                </a:solidFill>
                <a:latin typeface="IBM Plex Sans Light" panose="020B0403050203000203" pitchFamily="34" charset="0"/>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95691357"/>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0295412"/>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704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2279249"/>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4" y="12804775"/>
            <a:ext cx="4956176" cy="381000"/>
          </a:xfrm>
        </p:spPr>
        <p:txBody>
          <a:bodyPr/>
          <a:lstStyle>
            <a:lvl1pPr>
              <a:defRPr b="0" i="0">
                <a:latin typeface="IBM Plex Sans Light" panose="020B0403050203000203" pitchFamily="34" charset="0"/>
              </a:defRPr>
            </a:lvl1pPr>
          </a:lstStyle>
          <a:p>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61870254"/>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1" y="6168460"/>
            <a:ext cx="3456432" cy="1379081"/>
          </a:xfrm>
          <a:prstGeom prst="rect">
            <a:avLst/>
          </a:prstGeom>
        </p:spPr>
      </p:pic>
    </p:spTree>
    <p:extLst>
      <p:ext uri="{BB962C8B-B14F-4D97-AF65-F5344CB8AC3E}">
        <p14:creationId xmlns:p14="http://schemas.microsoft.com/office/powerpoint/2010/main" val="14319757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385200"/>
            <a:ext cx="4949825" cy="1906588"/>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385200"/>
            <a:ext cx="4949825" cy="1903413"/>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1907912"/>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00000"/>
              </a:lnSpc>
              <a:spcBef>
                <a:spcPts val="0"/>
              </a:spcBef>
              <a:defRPr sz="1600" b="0" i="0">
                <a:solidFill>
                  <a:schemeClr val="tx1"/>
                </a:solidFill>
                <a:latin typeface="IBM Plex Sans Light" panose="020B0403050203000203" pitchFamily="34" charset="0"/>
              </a:defRPr>
            </a:lvl2pPr>
            <a:lvl3pPr marL="292608" indent="-146304">
              <a:lnSpc>
                <a:spcPct val="100000"/>
              </a:lnSpc>
              <a:spcBef>
                <a:spcPts val="0"/>
              </a:spcBef>
              <a:defRPr sz="1600" b="0" i="0">
                <a:solidFill>
                  <a:schemeClr val="tx1"/>
                </a:solidFill>
                <a:latin typeface="IBM Plex Sans Light" panose="020B0403050203000203" pitchFamily="34" charset="0"/>
              </a:defRPr>
            </a:lvl3pPr>
            <a:lvl4pPr marL="438912" indent="-146304">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7"/>
            <a:ext cx="4951413" cy="967304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984132055"/>
      </p:ext>
    </p:extLst>
  </p:cSld>
  <p:clrMapOvr>
    <a:masterClrMapping/>
  </p:clrMapOvr>
  <p:transition spd="med"/>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B29F-3A4B-42FB-BEE2-D660E16569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8F09F6-6069-4FAF-B970-87F82A792D67}"/>
              </a:ext>
            </a:extLst>
          </p:cNvPr>
          <p:cNvSpPr>
            <a:spLocks noGrp="1"/>
          </p:cNvSpPr>
          <p:nvPr>
            <p:ph type="dt" sz="half" idx="10"/>
          </p:nvPr>
        </p:nvSpPr>
        <p:spPr/>
        <p:txBody>
          <a:bodyPr/>
          <a:lstStyle/>
          <a:p>
            <a:fld id="{100A48DE-A2B1-4885-ABA4-EC6EE8733304}" type="datetimeFigureOut">
              <a:rPr lang="en-GB" smtClean="0"/>
              <a:t>20/06/2024</a:t>
            </a:fld>
            <a:endParaRPr lang="en-GB" dirty="0"/>
          </a:p>
        </p:txBody>
      </p:sp>
      <p:sp>
        <p:nvSpPr>
          <p:cNvPr id="4" name="Footer Placeholder 3">
            <a:extLst>
              <a:ext uri="{FF2B5EF4-FFF2-40B4-BE49-F238E27FC236}">
                <a16:creationId xmlns:a16="http://schemas.microsoft.com/office/drawing/2014/main" id="{41D5BF23-7C44-4A11-AC60-E610C3AD70B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CFEAB10-E000-4CCF-886A-9EFAA67024CD}"/>
              </a:ext>
            </a:extLst>
          </p:cNvPr>
          <p:cNvSpPr>
            <a:spLocks noGrp="1"/>
          </p:cNvSpPr>
          <p:nvPr>
            <p:ph type="sldNum" sz="quarter" idx="12"/>
          </p:nvPr>
        </p:nvSpPr>
        <p:spPr/>
        <p:txBody>
          <a:bodyPr/>
          <a:lstStyle/>
          <a:p>
            <a:fld id="{8A24D8B8-300D-47D4-B455-359FD50E48CA}" type="slidenum">
              <a:rPr lang="en-GB" smtClean="0"/>
              <a:t>‹#›</a:t>
            </a:fld>
            <a:endParaRPr lang="en-GB" dirty="0"/>
          </a:p>
        </p:txBody>
      </p:sp>
    </p:spTree>
    <p:extLst>
      <p:ext uri="{BB962C8B-B14F-4D97-AF65-F5344CB8AC3E}">
        <p14:creationId xmlns:p14="http://schemas.microsoft.com/office/powerpoint/2010/main" val="427726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EAF68-4DAE-024D-A1DA-60E222E3BAEB}"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FEC5D-B4CE-3A40-9630-7725BA39170D}" type="slidenum">
              <a:rPr lang="en-US" smtClean="0"/>
              <a:t>‹#›</a:t>
            </a:fld>
            <a:endParaRPr lang="en-US"/>
          </a:p>
        </p:txBody>
      </p:sp>
    </p:spTree>
    <p:extLst>
      <p:ext uri="{BB962C8B-B14F-4D97-AF65-F5344CB8AC3E}">
        <p14:creationId xmlns:p14="http://schemas.microsoft.com/office/powerpoint/2010/main" val="285659686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1_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dirty="0"/>
              <a:t>Click to edit Master title style</a:t>
            </a:r>
          </a:p>
        </p:txBody>
      </p:sp>
      <p:sp>
        <p:nvSpPr>
          <p:cNvPr id="8" name="Text Placeholder"/>
          <p:cNvSpPr>
            <a:spLocks noGrp="1"/>
          </p:cNvSpPr>
          <p:nvPr>
            <p:ph type="body" sz="quarter" idx="13"/>
          </p:nvPr>
        </p:nvSpPr>
        <p:spPr>
          <a:xfrm>
            <a:off x="585292" y="3316223"/>
            <a:ext cx="10998616"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12193587" y="0"/>
            <a:ext cx="6096794" cy="685800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dirty="0"/>
              <a:t>Click to edit Master text styles</a:t>
            </a:r>
          </a:p>
        </p:txBody>
      </p:sp>
      <p:sp>
        <p:nvSpPr>
          <p:cNvPr id="10" name="Content Placeholder 2"/>
          <p:cNvSpPr>
            <a:spLocks noGrp="1"/>
          </p:cNvSpPr>
          <p:nvPr>
            <p:ph sz="quarter" idx="18"/>
          </p:nvPr>
        </p:nvSpPr>
        <p:spPr>
          <a:xfrm>
            <a:off x="18290381" y="0"/>
            <a:ext cx="6096794" cy="685800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dirty="0"/>
              <a:t>Click to edit Master text styles</a:t>
            </a:r>
          </a:p>
        </p:txBody>
      </p:sp>
      <p:sp>
        <p:nvSpPr>
          <p:cNvPr id="12" name="Content Placeholder 3"/>
          <p:cNvSpPr>
            <a:spLocks noGrp="1"/>
          </p:cNvSpPr>
          <p:nvPr>
            <p:ph sz="quarter" idx="19"/>
          </p:nvPr>
        </p:nvSpPr>
        <p:spPr>
          <a:xfrm>
            <a:off x="12193587" y="6853771"/>
            <a:ext cx="12193588" cy="6862231"/>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Confidential</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1" name="Straight Connector 10">
            <a:extLst>
              <a:ext uri="{FF2B5EF4-FFF2-40B4-BE49-F238E27FC236}">
                <a16:creationId xmlns:a16="http://schemas.microsoft.com/office/drawing/2014/main" id="{C9AF558B-7F9E-D94C-91DC-907B299967CF}"/>
              </a:ext>
            </a:extLst>
          </p:cNvPr>
          <p:cNvCxnSpPr/>
          <p:nvPr userDrawn="1"/>
        </p:nvCxnSpPr>
        <p:spPr bwMode="auto">
          <a:xfrm flipV="1">
            <a:off x="12193588" y="626537"/>
            <a:ext cx="0" cy="11362266"/>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13EAF49-221E-8B43-8D20-D58F4F885163}"/>
              </a:ext>
            </a:extLst>
          </p:cNvPr>
          <p:cNvCxnSpPr>
            <a:cxnSpLocks/>
          </p:cNvCxnSpPr>
          <p:nvPr userDrawn="1"/>
        </p:nvCxnSpPr>
        <p:spPr bwMode="auto">
          <a:xfrm flipV="1">
            <a:off x="18280870" y="626539"/>
            <a:ext cx="0" cy="564509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54D63C-09D4-6A49-B605-D1076B01100F}"/>
              </a:ext>
            </a:extLst>
          </p:cNvPr>
          <p:cNvCxnSpPr>
            <a:cxnSpLocks/>
          </p:cNvCxnSpPr>
          <p:nvPr userDrawn="1"/>
        </p:nvCxnSpPr>
        <p:spPr bwMode="auto">
          <a:xfrm>
            <a:off x="12781301" y="6853769"/>
            <a:ext cx="1097423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4579841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1_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9" cy="62880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68326" y="12084000"/>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67276" y="12084000"/>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a:extLst>
              <a:ext uri="{FF2B5EF4-FFF2-40B4-BE49-F238E27FC236}">
                <a16:creationId xmlns:a16="http://schemas.microsoft.com/office/drawing/2014/main" id="{7EFAA0FD-AB90-3F70-D1A8-56B27CB9C963}"/>
              </a:ext>
            </a:extLst>
          </p:cNvPr>
          <p:cNvPicPr>
            <a:picLocks noChangeAspect="1"/>
          </p:cNvPicPr>
          <p:nvPr userDrawn="1"/>
        </p:nvPicPr>
        <p:blipFill>
          <a:blip r:embed="rId2"/>
          <a:stretch>
            <a:fillRect/>
          </a:stretch>
        </p:blipFill>
        <p:spPr>
          <a:xfrm>
            <a:off x="22286303" y="12536122"/>
            <a:ext cx="1638299" cy="609600"/>
          </a:xfrm>
          <a:prstGeom prst="rect">
            <a:avLst/>
          </a:prstGeom>
        </p:spPr>
      </p:pic>
    </p:spTree>
    <p:extLst>
      <p:ext uri="{BB962C8B-B14F-4D97-AF65-F5344CB8AC3E}">
        <p14:creationId xmlns:p14="http://schemas.microsoft.com/office/powerpoint/2010/main" val="1569109606"/>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1_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72"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631197150"/>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6288087"/>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76072" y="12088368"/>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71501" y="12084739"/>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8" name="Picture 7" descr="IBM 8-bar logo">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239488369"/>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descr="Blue 10 full slide background ">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76072" y="12088368"/>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71501" y="12084739"/>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4" name="Picture 3" descr="IBM 8-bar logo">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2077759768"/>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a:lvl1pPr>
          </a:lstStyle>
          <a:p>
            <a:r>
              <a:rPr lang="en-GB"/>
              <a:t>Click to edit Master title style</a:t>
            </a:r>
            <a:endParaRPr lang="en-US" dirty="0"/>
          </a:p>
        </p:txBody>
      </p:sp>
      <p:pic>
        <p:nvPicPr>
          <p:cNvPr id="3" name="Picture 2" descr="IBM 8-bar logo">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3830940520"/>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4573587"/>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8" cy="762000"/>
          </a:xfrm>
        </p:spPr>
        <p:txBody>
          <a:bodyPr anchor="b"/>
          <a:lstStyle>
            <a:lvl1pPr>
              <a:lnSpc>
                <a:spcPct val="110000"/>
              </a:lnSpc>
              <a:spcBef>
                <a:spcPts val="0"/>
              </a:spcBef>
              <a:defRPr sz="2800">
                <a:solidFill>
                  <a:schemeClr val="tx1"/>
                </a:solidFill>
              </a:defRPr>
            </a:lvl1pPr>
          </a:lstStyle>
          <a:p>
            <a:pPr lvl="0"/>
            <a:r>
              <a:rPr lang="en-GB"/>
              <a:t>Click to edit Master text styles</a:t>
            </a:r>
          </a:p>
        </p:txBody>
      </p:sp>
      <p:pic>
        <p:nvPicPr>
          <p:cNvPr id="3" name="Picture 2" descr="IBM 8-bar logo">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299386085"/>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384048"/>
            <a:ext cx="10101072" cy="10479087"/>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a:t>Place imagery here</a:t>
            </a:r>
          </a:p>
        </p:txBody>
      </p:sp>
      <p:pic>
        <p:nvPicPr>
          <p:cNvPr id="9" name="Picture 8" descr="IBM 8-bar logo">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77850" y="12526963"/>
            <a:ext cx="1638300" cy="609600"/>
          </a:xfrm>
          <a:prstGeom prst="rect">
            <a:avLst/>
          </a:prstGeom>
        </p:spPr>
      </p:pic>
    </p:spTree>
    <p:extLst>
      <p:ext uri="{BB962C8B-B14F-4D97-AF65-F5344CB8AC3E}">
        <p14:creationId xmlns:p14="http://schemas.microsoft.com/office/powerpoint/2010/main" val="36527297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68325" y="1711324"/>
            <a:ext cx="10099675" cy="9337675"/>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68325" y="571500"/>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3" name="Picture 2">
            <a:extLst>
              <a:ext uri="{FF2B5EF4-FFF2-40B4-BE49-F238E27FC236}">
                <a16:creationId xmlns:a16="http://schemas.microsoft.com/office/drawing/2014/main" id="{6E1E1290-FE86-28FE-CC32-A32973D2D190}"/>
              </a:ext>
            </a:extLst>
          </p:cNvPr>
          <p:cNvPicPr>
            <a:picLocks noChangeAspect="1"/>
          </p:cNvPicPr>
          <p:nvPr userDrawn="1"/>
        </p:nvPicPr>
        <p:blipFill>
          <a:blip r:embed="rId2"/>
          <a:stretch>
            <a:fillRect/>
          </a:stretch>
        </p:blipFill>
        <p:spPr>
          <a:xfrm>
            <a:off x="569033" y="12534282"/>
            <a:ext cx="1638300" cy="609600"/>
          </a:xfrm>
          <a:prstGeom prst="rect">
            <a:avLst/>
          </a:prstGeom>
        </p:spPr>
      </p:pic>
    </p:spTree>
    <p:extLst>
      <p:ext uri="{BB962C8B-B14F-4D97-AF65-F5344CB8AC3E}">
        <p14:creationId xmlns:p14="http://schemas.microsoft.com/office/powerpoint/2010/main" val="3340209367"/>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385200"/>
            <a:ext cx="4949825" cy="5335588"/>
          </a:xfrm>
        </p:spPr>
        <p:txBody>
          <a:bodyPr/>
          <a:lstStyle>
            <a:lvl1pPr>
              <a:lnSpc>
                <a:spcPct val="100000"/>
              </a:lnSpc>
              <a:defRPr sz="8600" b="0" i="0">
                <a:solidFill>
                  <a:schemeClr val="accent1"/>
                </a:solidFill>
                <a:latin typeface="IBM Plex Sans Light" panose="020B0403050203000203" pitchFamily="34" charset="0"/>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385200"/>
            <a:ext cx="11049000" cy="5335587"/>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a:prstGeom prst="rect">
            <a:avLst/>
          </a:prstGeom>
        </p:spPr>
        <p:txBody>
          <a:bodyPr/>
          <a:lstStyle>
            <a:lvl1pPr>
              <a:lnSpc>
                <a:spcPct val="100000"/>
              </a:lnSpc>
              <a:defRPr sz="8600" b="0" i="0">
                <a:solidFill>
                  <a:schemeClr val="accent1"/>
                </a:solidFill>
                <a:latin typeface="IBM Plex Sans Light" panose="020B0403050203000203" pitchFamily="34" charset="0"/>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23046708"/>
      </p:ext>
    </p:extLst>
  </p:cSld>
  <p:clrMapOvr>
    <a:masterClrMapping/>
  </p:clrMapOvr>
  <p:transition spd="med"/>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2" y="576072"/>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GB"/>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1527048"/>
            <a:ext cx="10099675" cy="9337675"/>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a:t>Place imagery here</a:t>
            </a:r>
          </a:p>
        </p:txBody>
      </p:sp>
      <p:pic>
        <p:nvPicPr>
          <p:cNvPr id="4" name="Picture 3" descr="IBM 8-bar logo">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577850" y="12526963"/>
            <a:ext cx="1638300" cy="609600"/>
          </a:xfrm>
          <a:prstGeom prst="rect">
            <a:avLst/>
          </a:prstGeom>
        </p:spPr>
      </p:pic>
    </p:spTree>
    <p:extLst>
      <p:ext uri="{BB962C8B-B14F-4D97-AF65-F5344CB8AC3E}">
        <p14:creationId xmlns:p14="http://schemas.microsoft.com/office/powerpoint/2010/main" val="728804176"/>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4956175" cy="4573587"/>
          </a:xfrm>
        </p:spPr>
        <p:txBody>
          <a:bodyPr/>
          <a:lstStyle>
            <a:lvl1pPr>
              <a:lnSpc>
                <a:spcPct val="100000"/>
              </a:lnSpc>
              <a:defRPr sz="6400">
                <a:solidFill>
                  <a:schemeClr val="tx2"/>
                </a:solidFill>
              </a:defRPr>
            </a:lvl1pPr>
          </a:lstStyle>
          <a:p>
            <a:r>
              <a:rPr lang="en-GB"/>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5" y="569913"/>
            <a:ext cx="4949825"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884919956"/>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6400">
                <a:solidFill>
                  <a:schemeClr val="tx2"/>
                </a:solidFill>
              </a:defRPr>
            </a:lvl1pPr>
          </a:lstStyle>
          <a:p>
            <a:r>
              <a:rPr lang="en-GB"/>
              <a:t>Click to edit Master title style</a:t>
            </a:r>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61632209"/>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420624"/>
            <a:ext cx="17141825" cy="8191500"/>
          </a:xfrm>
        </p:spPr>
        <p:txBody>
          <a:bodyPr/>
          <a:lstStyle>
            <a:lvl1pPr>
              <a:defRPr sz="17200" b="0" i="0">
                <a:solidFill>
                  <a:schemeClr val="tx2"/>
                </a:solidFill>
                <a:latin typeface="IBM Plex Sans ExtLt" panose="020B0303050203000203" pitchFamily="34" charset="0"/>
              </a:defRPr>
            </a:lvl1pPr>
          </a:lstStyle>
          <a:p>
            <a:r>
              <a:rPr lang="en-GB"/>
              <a:t>Click to edit Master title style</a:t>
            </a:r>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271383108"/>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9909175" cy="2859087"/>
          </a:xfrm>
        </p:spPr>
        <p:txBody>
          <a:bodyPr/>
          <a:lstStyle>
            <a:lvl1pPr>
              <a:lnSpc>
                <a:spcPct val="100000"/>
              </a:lnSpc>
              <a:defRPr sz="6400">
                <a:solidFill>
                  <a:schemeClr val="tx2"/>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67252" y="448056"/>
            <a:ext cx="11042073" cy="8574087"/>
          </a:xfrm>
        </p:spPr>
        <p:txBody>
          <a:bodyPr/>
          <a:lstStyle>
            <a:lvl1pPr>
              <a:lnSpc>
                <a:spcPct val="100000"/>
              </a:lnSpc>
              <a:spcBef>
                <a:spcPts val="0"/>
              </a:spcBef>
              <a:defRPr sz="6400">
                <a:solidFill>
                  <a:schemeClr val="tx2"/>
                </a:solidFill>
              </a:defRPr>
            </a:lvl1pPr>
            <a:lvl2pPr marL="585216" indent="-585216">
              <a:lnSpc>
                <a:spcPct val="100000"/>
              </a:lnSpc>
              <a:spcBef>
                <a:spcPts val="0"/>
              </a:spcBef>
              <a:defRPr sz="6400">
                <a:solidFill>
                  <a:schemeClr val="tx2"/>
                </a:solidFill>
              </a:defRPr>
            </a:lvl2pPr>
            <a:lvl3pPr marL="1097280" indent="-585216">
              <a:lnSpc>
                <a:spcPct val="100000"/>
              </a:lnSpc>
              <a:spcBef>
                <a:spcPts val="0"/>
              </a:spcBef>
              <a:defRPr sz="6400">
                <a:solidFill>
                  <a:schemeClr val="tx2"/>
                </a:solidFill>
              </a:defRPr>
            </a:lvl3pPr>
            <a:lvl4pPr marL="1755648">
              <a:lnSpc>
                <a:spcPct val="100000"/>
              </a:lnSpc>
              <a:spcBef>
                <a:spcPts val="0"/>
              </a:spcBef>
              <a:defRPr sz="6400">
                <a:solidFill>
                  <a:schemeClr val="tx2"/>
                </a:solidFill>
              </a:defRPr>
            </a:lvl4pPr>
            <a:lvl5pPr>
              <a:lnSpc>
                <a:spcPct val="100000"/>
              </a:lnSpc>
              <a:spcBef>
                <a:spcPts val="0"/>
              </a:spcBef>
              <a:defRPr sz="6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96826358"/>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420624"/>
            <a:ext cx="14662150" cy="9717087"/>
          </a:xfrm>
        </p:spPr>
        <p:txBody>
          <a:bodyPr/>
          <a:lstStyle>
            <a:lvl1pPr>
              <a:lnSpc>
                <a:spcPct val="100000"/>
              </a:lnSpc>
              <a:defRPr sz="8600">
                <a:solidFill>
                  <a:schemeClr val="tx2"/>
                </a:solidFill>
              </a:defRPr>
            </a:lvl1pPr>
          </a:lstStyle>
          <a:p>
            <a:r>
              <a:rPr lang="en-GB"/>
              <a:t>Click to edit Master title style</a:t>
            </a:r>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52690601"/>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72" y="576072"/>
            <a:ext cx="7623175"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72" y="9299448"/>
            <a:ext cx="11050588" cy="3543300"/>
          </a:xfrm>
        </p:spPr>
        <p:txBody>
          <a:bodyPr anchor="b"/>
          <a:lstStyle>
            <a:lvl1pPr>
              <a:lnSpc>
                <a:spcPct val="90000"/>
              </a:lnSpc>
              <a:spcBef>
                <a:spcPts val="0"/>
              </a:spcBef>
              <a:defRPr sz="25800" b="0" i="0">
                <a:solidFill>
                  <a:schemeClr val="accent1"/>
                </a:solidFill>
                <a:latin typeface="IBM Plex Sans ExtLt" panose="020B0303050203000203" pitchFamily="34" charset="0"/>
              </a:defRPr>
            </a:lvl1pPr>
          </a:lstStyle>
          <a:p>
            <a:r>
              <a:rPr lang="en-US" dirty="0"/>
              <a:t>↗︎00M</a:t>
            </a:r>
          </a:p>
        </p:txBody>
      </p:sp>
      <p:cxnSp>
        <p:nvCxnSpPr>
          <p:cNvPr id="9" name="Straight Connector 8" descr="Vertical column divider">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76072"/>
            <a:ext cx="7620000"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0" y="9296400"/>
            <a:ext cx="11049000" cy="3543300"/>
          </a:xfrm>
        </p:spPr>
        <p:txBody>
          <a:bodyPr anchor="b"/>
          <a:lstStyle>
            <a:lvl1pPr>
              <a:lnSpc>
                <a:spcPct val="90000"/>
              </a:lnSpc>
              <a:spcBef>
                <a:spcPts val="0"/>
              </a:spcBef>
              <a:defRPr sz="25800" b="0" i="0">
                <a:solidFill>
                  <a:schemeClr val="accent1"/>
                </a:solidFill>
                <a:latin typeface="IBM Plex Sans ExtLt" panose="020B0303050203000203" pitchFamily="34" charset="0"/>
              </a:defRPr>
            </a:lvl1pPr>
          </a:lstStyle>
          <a:p>
            <a:r>
              <a:rPr lang="en-US" dirty="0"/>
              <a:t>+00%</a:t>
            </a:r>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25627248"/>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576072"/>
            <a:ext cx="4949825" cy="2859088"/>
          </a:xfrm>
        </p:spPr>
        <p:txBody>
          <a:bodyPr/>
          <a:lstStyle>
            <a:lvl1pPr>
              <a:lnSpc>
                <a:spcPct val="110000"/>
              </a:lnSpc>
              <a:defRPr sz="3600">
                <a:solidFill>
                  <a:schemeClr val="tx2"/>
                </a:solidFill>
              </a:defRPr>
            </a:lvl1pPr>
          </a:lstStyle>
          <a:p>
            <a:r>
              <a:rPr lang="en-GB"/>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9768"/>
            <a:ext cx="4951413" cy="1907912"/>
          </a:xfrm>
        </p:spPr>
        <p:txBody>
          <a:bodyPr/>
          <a:lstStyle>
            <a:lvl1pPr>
              <a:lnSpc>
                <a:spcPct val="90000"/>
              </a:lnSpc>
              <a:defRPr sz="13000">
                <a:solidFill>
                  <a:schemeClr val="accent1"/>
                </a:solidFill>
              </a:defRPr>
            </a:lvl1pPr>
            <a:lvl2pPr marL="0" indent="0">
              <a:buNone/>
              <a:defRPr/>
            </a:lvl2pPr>
          </a:lstStyle>
          <a:p>
            <a:pPr lvl="0"/>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426481"/>
            <a:ext cx="4949825" cy="1906588"/>
          </a:xfrm>
        </p:spPr>
        <p:txBody>
          <a:bodyPr/>
          <a:lstStyle>
            <a:lvl1pPr>
              <a:lnSpc>
                <a:spcPct val="90000"/>
              </a:lnSpc>
              <a:defRPr sz="13000">
                <a:solidFill>
                  <a:schemeClr val="accent1"/>
                </a:solidFill>
              </a:defRPr>
            </a:lvl1pPr>
          </a:lstStyle>
          <a:p>
            <a:pPr lvl="0"/>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4"/>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429654"/>
            <a:ext cx="4949825" cy="1903413"/>
          </a:xfrm>
        </p:spPr>
        <p:txBody>
          <a:bodyPr/>
          <a:lstStyle>
            <a:lvl1pPr>
              <a:lnSpc>
                <a:spcPct val="90000"/>
              </a:lnSpc>
              <a:defRPr sz="13000">
                <a:solidFill>
                  <a:schemeClr val="accent1"/>
                </a:solidFill>
              </a:defRPr>
            </a:lvl1pPr>
          </a:lstStyle>
          <a:p>
            <a:pPr lvl="0"/>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333067"/>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15940378"/>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5" cy="5335588"/>
          </a:xfrm>
        </p:spPr>
        <p:txBody>
          <a:bodyPr/>
          <a:lstStyle>
            <a:lvl1pPr>
              <a:lnSpc>
                <a:spcPct val="100000"/>
              </a:lnSpc>
              <a:defRPr sz="8600">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402336"/>
            <a:ext cx="11049000" cy="5335587"/>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0" name="Straight Connector 9" descr="Horizontal row divider">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p:spPr>
        <p:txBody>
          <a:bodyPr/>
          <a:lstStyle>
            <a:lvl1pPr>
              <a:lnSpc>
                <a:spcPct val="100000"/>
              </a:lnSpc>
              <a:defRPr sz="8600">
                <a:solidFill>
                  <a:schemeClr val="accent1"/>
                </a:solidFill>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31082319"/>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576072"/>
            <a:ext cx="4949825" cy="2859088"/>
          </a:xfrm>
        </p:spPr>
        <p:txBody>
          <a:bodyPr/>
          <a:lstStyle>
            <a:lvl1pPr>
              <a:lnSpc>
                <a:spcPct val="110000"/>
              </a:lnSpc>
              <a:defRPr sz="3600">
                <a:solidFill>
                  <a:schemeClr val="tx2"/>
                </a:solidFill>
              </a:defRPr>
            </a:lvl1pPr>
          </a:lstStyle>
          <a:p>
            <a:r>
              <a:rPr lang="en-GB"/>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7"/>
          </a:xfrm>
        </p:spPr>
        <p:txBody>
          <a:bodyPr/>
          <a:lstStyle>
            <a:lvl1pPr>
              <a:lnSpc>
                <a:spcPct val="90000"/>
              </a:lnSpc>
              <a:defRPr sz="13000">
                <a:solidFill>
                  <a:schemeClr val="accent1"/>
                </a:solidFill>
              </a:defRPr>
            </a:lvl1pPr>
            <a:lvl2pPr marL="0" indent="0">
              <a:buNone/>
              <a:defRPr/>
            </a:lvl2pPr>
          </a:lstStyle>
          <a:p>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76072"/>
            <a:ext cx="7620000" cy="2859087"/>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p:spPr>
        <p:txBody>
          <a:bodyPr/>
          <a:lstStyle>
            <a:lvl1pPr>
              <a:lnSpc>
                <a:spcPct val="90000"/>
              </a:lnSpc>
              <a:defRPr sz="13000">
                <a:solidFill>
                  <a:schemeClr val="accent1"/>
                </a:solidFill>
              </a:defRPr>
            </a:lvl1pPr>
          </a:lstStyle>
          <a:p>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p:spPr>
        <p:txBody>
          <a:bodyPr/>
          <a:lstStyle>
            <a:lvl1pPr>
              <a:lnSpc>
                <a:spcPct val="90000"/>
              </a:lnSpc>
              <a:defRPr sz="13000">
                <a:solidFill>
                  <a:schemeClr val="accent1"/>
                </a:solidFill>
              </a:defRPr>
            </a:lvl1pPr>
          </a:lstStyle>
          <a:p>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55228606"/>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2859087"/>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a:lnSpc>
                <a:spcPct val="100000"/>
              </a:lnSpc>
              <a:spcBef>
                <a:spcPts val="0"/>
              </a:spcBef>
              <a:defRPr sz="1600" b="0" i="0">
                <a:solidFill>
                  <a:schemeClr val="tx1"/>
                </a:solidFill>
                <a:latin typeface="IBM Plex Sans Light" panose="020B0403050203000203" pitchFamily="34" charset="0"/>
              </a:defRPr>
            </a:lvl2pPr>
            <a:lvl3pPr>
              <a:lnSpc>
                <a:spcPct val="100000"/>
              </a:lnSpc>
              <a:spcBef>
                <a:spcPts val="0"/>
              </a:spcBef>
              <a:defRPr sz="1600" b="0" i="0">
                <a:solidFill>
                  <a:schemeClr val="tx1"/>
                </a:solidFill>
                <a:latin typeface="IBM Plex Sans Light" panose="020B0403050203000203" pitchFamily="34" charset="0"/>
              </a:defRPr>
            </a:lvl3pPr>
            <a:lvl4pPr>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385200"/>
            <a:ext cx="7620000" cy="2859087"/>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187952"/>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403336"/>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810196697"/>
      </p:ext>
    </p:extLst>
  </p:cSld>
  <p:clrMapOvr>
    <a:masterClrMapping/>
  </p:clrMapOvr>
  <p:transition spd="med"/>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72"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58262962"/>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9437"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0" name="Straight Connector 19" descr="Vertical column divider">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1" name="Straight Connector 20" descr="Vertical column divider">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2" name="Straight Connector 21" descr="Vertical column divider">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4" y="12804235"/>
            <a:ext cx="4956176" cy="381000"/>
          </a:xfrm>
        </p:spPr>
        <p:txBody>
          <a:bodyPr/>
          <a:lstStyle/>
          <a:p>
            <a:endParaRPr lang="en-US"/>
          </a:p>
        </p:txBody>
      </p: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40375065"/>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8" name="Straight Connector 17" descr="Vertical column divider">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9" name="Straight Connector 18" descr="Vertical column divider">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4" y="12804235"/>
            <a:ext cx="4956176" cy="381000"/>
          </a:xfrm>
        </p:spPr>
        <p:txBody>
          <a:bodyPr/>
          <a:lstStyle/>
          <a:p>
            <a:endParaRPr lang="en-US"/>
          </a:p>
        </p:txBody>
      </p: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993773542"/>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2" y="576072"/>
            <a:ext cx="4949825" cy="2097087"/>
          </a:xfrm>
        </p:spPr>
        <p:txBody>
          <a:bodyPr/>
          <a:lstStyle>
            <a:lvl1pPr>
              <a:lnSpc>
                <a:spcPct val="110000"/>
              </a:lnSpc>
              <a:defRPr sz="4800">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2" y="3429000"/>
            <a:ext cx="4956175" cy="4000500"/>
          </a:xfrm>
        </p:spPr>
        <p:txBody>
          <a:bodyPr/>
          <a:lstStyle>
            <a:lvl1pPr>
              <a:lnSpc>
                <a:spcPct val="100000"/>
              </a:lnSpc>
              <a:spcBef>
                <a:spcPts val="0"/>
              </a:spcBef>
              <a:defRPr sz="3600">
                <a:solidFill>
                  <a:schemeClr val="tx1"/>
                </a:solidFill>
              </a:defRPr>
            </a:lvl1pPr>
          </a:lstStyle>
          <a:p>
            <a:pPr lvl="0"/>
            <a:r>
              <a:rPr lang="en-GB"/>
              <a:t>Click to edit Master text styles</a:t>
            </a:r>
          </a:p>
        </p:txBody>
      </p:sp>
      <p:cxnSp>
        <p:nvCxnSpPr>
          <p:cNvPr id="17" name="Straight Connector 16" descr="Vertical column divider">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2"/>
            <a:ext cx="1216152" cy="1216152"/>
          </a:xfrm>
        </p:spPr>
        <p:txBody>
          <a:bodyPr anchor="ctr"/>
          <a:lstStyle>
            <a:lvl1pPr algn="ctr">
              <a:defRPr sz="1600">
                <a:solidFill>
                  <a:schemeClr val="tx1"/>
                </a:solidFill>
              </a:defRPr>
            </a:lvl1pPr>
          </a:lstStyle>
          <a:p>
            <a:r>
              <a:rPr lang="en-US"/>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3600">
                <a:solidFill>
                  <a:schemeClr val="tx1"/>
                </a:solidFill>
              </a:defRPr>
            </a:lvl1pPr>
            <a:lvl2pPr marL="219456" indent="-219456">
              <a:lnSpc>
                <a:spcPct val="110000"/>
              </a:lnSpc>
              <a:spcBef>
                <a:spcPts val="0"/>
              </a:spcBef>
              <a:defRPr sz="3600">
                <a:solidFill>
                  <a:schemeClr val="tx1"/>
                </a:solidFill>
              </a:defRPr>
            </a:lvl2pPr>
            <a:lvl3pPr marL="438912" indent="-219456">
              <a:lnSpc>
                <a:spcPct val="110000"/>
              </a:lnSpc>
              <a:spcBef>
                <a:spcPts val="0"/>
              </a:spcBef>
              <a:defRPr sz="3600">
                <a:solidFill>
                  <a:schemeClr val="tx1"/>
                </a:solidFill>
              </a:defRPr>
            </a:lvl3pPr>
            <a:lvl4pPr marL="658368" indent="-219456">
              <a:lnSpc>
                <a:spcPct val="110000"/>
              </a:lnSpc>
              <a:spcBef>
                <a:spcPts val="0"/>
              </a:spcBef>
              <a:defRPr sz="3600">
                <a:solidFill>
                  <a:schemeClr val="tx1"/>
                </a:solidFill>
              </a:defRPr>
            </a:lvl4pPr>
            <a:lvl5pPr>
              <a:lnSpc>
                <a:spcPct val="110000"/>
              </a:lnSpc>
              <a:spcBef>
                <a:spcPts val="0"/>
              </a:spcBef>
              <a:defRPr sz="2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cxnSp>
        <p:nvCxnSpPr>
          <p:cNvPr id="18" name="Straight Connector 17" descr="Vertical column divider">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76072"/>
            <a:ext cx="1216152" cy="1216152"/>
          </a:xfrm>
        </p:spPr>
        <p:txBody>
          <a:bodyPr anchor="ctr"/>
          <a:lstStyle>
            <a:lvl1pPr algn="ctr">
              <a:defRPr sz="1600">
                <a:solidFill>
                  <a:schemeClr val="tx1"/>
                </a:solidFill>
              </a:defRPr>
            </a:lvl1pPr>
          </a:lstStyle>
          <a:p>
            <a:r>
              <a:rPr lang="en-US"/>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68031" y="3429000"/>
            <a:ext cx="4942120" cy="8572500"/>
          </a:xfrm>
        </p:spPr>
        <p:txBody>
          <a:bodyPr/>
          <a:lstStyle>
            <a:lvl1pPr>
              <a:lnSpc>
                <a:spcPct val="110000"/>
              </a:lnSpc>
              <a:spcBef>
                <a:spcPts val="0"/>
              </a:spcBef>
              <a:defRPr sz="3600">
                <a:solidFill>
                  <a:schemeClr val="tx1"/>
                </a:solidFill>
              </a:defRPr>
            </a:lvl1pPr>
            <a:lvl2pPr marL="219456" indent="-219456">
              <a:lnSpc>
                <a:spcPct val="110000"/>
              </a:lnSpc>
              <a:spcBef>
                <a:spcPts val="0"/>
              </a:spcBef>
              <a:defRPr sz="3600">
                <a:solidFill>
                  <a:schemeClr val="tx1"/>
                </a:solidFill>
              </a:defRPr>
            </a:lvl2pPr>
            <a:lvl3pPr marL="438912" indent="-219456">
              <a:lnSpc>
                <a:spcPct val="110000"/>
              </a:lnSpc>
              <a:spcBef>
                <a:spcPts val="0"/>
              </a:spcBef>
              <a:defRPr sz="3600">
                <a:solidFill>
                  <a:schemeClr val="tx1"/>
                </a:solidFill>
              </a:defRPr>
            </a:lvl3pPr>
            <a:lvl4pPr marL="658368" indent="-219456">
              <a:lnSpc>
                <a:spcPct val="110000"/>
              </a:lnSpc>
              <a:spcBef>
                <a:spcPts val="0"/>
              </a:spcBef>
              <a:defRPr sz="36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9" name="Straight Connector 18" descr="Vertical column divider">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6072"/>
            <a:ext cx="1216152" cy="1216152"/>
          </a:xfrm>
        </p:spPr>
        <p:txBody>
          <a:bodyPr anchor="ctr"/>
          <a:lstStyle>
            <a:lvl1pPr algn="ctr">
              <a:defRPr sz="1600">
                <a:solidFill>
                  <a:schemeClr val="tx1"/>
                </a:solidFill>
              </a:defRPr>
            </a:lvl1pPr>
          </a:lstStyle>
          <a:p>
            <a:r>
              <a:rPr lang="en-US"/>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1" y="3429000"/>
            <a:ext cx="4952999" cy="8572500"/>
          </a:xfrm>
        </p:spPr>
        <p:txBody>
          <a:bodyPr/>
          <a:lstStyle>
            <a:lvl1pPr>
              <a:lnSpc>
                <a:spcPct val="110000"/>
              </a:lnSpc>
              <a:spcBef>
                <a:spcPts val="0"/>
              </a:spcBef>
              <a:defRPr sz="3600">
                <a:solidFill>
                  <a:schemeClr val="tx1"/>
                </a:solidFill>
              </a:defRPr>
            </a:lvl1pPr>
            <a:lvl2pPr marL="219456" indent="-219456">
              <a:lnSpc>
                <a:spcPct val="110000"/>
              </a:lnSpc>
              <a:spcBef>
                <a:spcPts val="0"/>
              </a:spcBef>
              <a:defRPr sz="3600">
                <a:solidFill>
                  <a:schemeClr val="tx1"/>
                </a:solidFill>
              </a:defRPr>
            </a:lvl2pPr>
            <a:lvl3pPr marL="438912" indent="-219456">
              <a:lnSpc>
                <a:spcPct val="110000"/>
              </a:lnSpc>
              <a:spcBef>
                <a:spcPts val="0"/>
              </a:spcBef>
              <a:defRPr sz="3600">
                <a:solidFill>
                  <a:schemeClr val="tx1"/>
                </a:solidFill>
              </a:defRPr>
            </a:lvl3pPr>
            <a:lvl4pPr marL="658368" indent="-219456">
              <a:lnSpc>
                <a:spcPct val="110000"/>
              </a:lnSpc>
              <a:spcBef>
                <a:spcPts val="0"/>
              </a:spcBef>
              <a:defRPr sz="36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endParaRPr lang="en-US"/>
          </a:p>
        </p:txBody>
      </p: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431669879"/>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2"/>
          </a:xfrm>
        </p:spPr>
        <p:txBody>
          <a:bodyPr/>
          <a:lstStyle>
            <a:lvl1pPr>
              <a:lnSpc>
                <a:spcPct val="100000"/>
              </a:lnSpc>
              <a:defRPr sz="64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6" y="384048"/>
            <a:ext cx="4956175" cy="1141412"/>
          </a:xfrm>
        </p:spPr>
        <p:txBody>
          <a:bodyPr/>
          <a:lstStyle>
            <a:lvl1pPr>
              <a:lnSpc>
                <a:spcPct val="100000"/>
              </a:lnSpc>
              <a:spcBef>
                <a:spcPts val="0"/>
              </a:spcBef>
              <a:defRPr sz="6400">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GB"/>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endParaRPr lang="en-US"/>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30281398"/>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2" y="576072"/>
            <a:ext cx="7424927" cy="1906588"/>
          </a:xfrm>
        </p:spPr>
        <p:txBody>
          <a:bodyPr/>
          <a:lstStyle>
            <a:lvl1pPr>
              <a:lnSpc>
                <a:spcPct val="110000"/>
              </a:lnSpc>
              <a:defRPr sz="3600">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72"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0"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75596593"/>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4048"/>
            <a:ext cx="11045825" cy="4573587"/>
          </a:xfrm>
        </p:spPr>
        <p:txBody>
          <a:bodyPr rIns="457200"/>
          <a:lstStyle>
            <a:lvl1pPr>
              <a:lnSpc>
                <a:spcPct val="100000"/>
              </a:lnSpc>
              <a:defRPr>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76072"/>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76072"/>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887751312"/>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576072"/>
            <a:ext cx="4953000" cy="4573587"/>
          </a:xfrm>
        </p:spPr>
        <p:txBody>
          <a:bodyPr/>
          <a:lstStyle>
            <a:lvl1pPr>
              <a:lnSpc>
                <a:spcPct val="100000"/>
              </a:lnSpc>
              <a:defRPr sz="3600">
                <a:solidFill>
                  <a:schemeClr val="tx2"/>
                </a:solidFill>
              </a:defRPr>
            </a:lvl1p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544703667"/>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4048"/>
            <a:ext cx="11039476" cy="4573587"/>
          </a:xfrm>
        </p:spPr>
        <p:txBody>
          <a:bodyPr rIns="457200"/>
          <a:lstStyle>
            <a:lvl1pPr>
              <a:lnSpc>
                <a:spcPct val="100000"/>
              </a:lnSpc>
              <a:defRPr>
                <a:solidFill>
                  <a:schemeClr val="tx2"/>
                </a:solidFill>
              </a:defRPr>
            </a:lvl1pPr>
          </a:lstStyle>
          <a:p>
            <a:r>
              <a:rPr lang="en-GB"/>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5"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97319727"/>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576072"/>
            <a:ext cx="4949826" cy="4573587"/>
          </a:xfrm>
        </p:spPr>
        <p:txBody>
          <a:bodyPr rIns="0"/>
          <a:lstStyle>
            <a:lvl1pPr>
              <a:lnSpc>
                <a:spcPct val="100000"/>
              </a:lnSpc>
              <a:defRPr sz="2800">
                <a:solidFill>
                  <a:schemeClr val="tx2"/>
                </a:solidFill>
              </a:defRPr>
            </a:lvl1pPr>
          </a:lstStyle>
          <a:p>
            <a:r>
              <a:rPr lang="en-GB"/>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6276905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8726709"/>
      </p:ext>
    </p:extLst>
  </p:cSld>
  <p:clrMapOvr>
    <a:masterClrMapping/>
  </p:clrMapOvr>
  <p:transition spd="med"/>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3"/>
          </a:xfrm>
        </p:spPr>
        <p:txBody>
          <a:bodyPr/>
          <a:lstStyle>
            <a:lvl1pPr>
              <a:lnSpc>
                <a:spcPct val="100000"/>
              </a:lnSpc>
              <a:defRPr sz="64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1" y="384048"/>
            <a:ext cx="4956175" cy="1141412"/>
          </a:xfrm>
        </p:spPr>
        <p:txBody>
          <a:bodyPr/>
          <a:lstStyle>
            <a:lvl1pPr>
              <a:lnSpc>
                <a:spcPct val="100000"/>
              </a:lnSpc>
              <a:spcBef>
                <a:spcPts val="0"/>
              </a:spcBef>
              <a:defRPr sz="6400">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GB"/>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3" name="Straight Connector 12" descr="Vertical column divider">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Picture Placeholder 4" descr="Place pictogram here">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1216152" cy="1214462"/>
          </a:xfrm>
        </p:spPr>
        <p:txBody>
          <a:bodyPr anchor="ctr"/>
          <a:lstStyle>
            <a:lvl1pPr algn="ctr">
              <a:defRPr sz="1600">
                <a:solidFill>
                  <a:schemeClr val="tx1"/>
                </a:solidFill>
              </a:defRPr>
            </a:lvl1pPr>
          </a:lstStyle>
          <a:p>
            <a:r>
              <a:rPr lang="en-US"/>
              <a:t>Pictogram</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7638"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4" name="Straight Connector 13" descr="Vertical column divider">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Picture Placeholder 11" descr="Place pictogram here">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4" cy="1216152"/>
          </a:xfrm>
        </p:spPr>
        <p:txBody>
          <a:bodyPr anchor="ctr"/>
          <a:lstStyle>
            <a:lvl1pPr algn="ctr">
              <a:defRPr sz="1600">
                <a:solidFill>
                  <a:schemeClr val="tx1"/>
                </a:solidFill>
              </a:defRPr>
            </a:lvl1pPr>
          </a:lstStyle>
          <a:p>
            <a:r>
              <a:rPr lang="en-US"/>
              <a:t>Pictogram</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63638"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endParaRPr lang="en-US"/>
          </a:p>
        </p:txBody>
      </p: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686846816"/>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descr="Place pictogram here">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p:spPr>
        <p:txBody>
          <a:bodyPr anchor="ctr"/>
          <a:lstStyle>
            <a:lvl1pPr algn="ctr">
              <a:defRPr sz="1600"/>
            </a:lvl1pPr>
          </a:lstStyle>
          <a:p>
            <a:r>
              <a:rPr lang="en-US"/>
              <a:t>Pictogram</a:t>
            </a:r>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6072" y="2478024"/>
            <a:ext cx="6670675"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4" name="Straight Connector 13" descr="Vertical column divider">
            <a:extLst>
              <a:ext uri="{FF2B5EF4-FFF2-40B4-BE49-F238E27FC236}">
                <a16:creationId xmlns:a16="http://schemas.microsoft.com/office/drawing/2014/main" id="{00A530A6-2F26-DA70-D0D9-6DD90453CEC1}"/>
              </a:ext>
              <a:ext uri="{C183D7F6-B498-43B3-948B-1728B52AA6E4}">
                <adec:decorative xmlns:adec="http://schemas.microsoft.com/office/drawing/2017/decorative" val="0"/>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4" descr="Place pictogram here">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76072"/>
            <a:ext cx="1216152" cy="1216152"/>
          </a:xfrm>
        </p:spPr>
        <p:txBody>
          <a:bodyPr anchor="ctr"/>
          <a:lstStyle>
            <a:lvl1pPr algn="ctr">
              <a:defRPr sz="1600"/>
            </a:lvl1pPr>
          </a:lstStyle>
          <a:p>
            <a:r>
              <a:rPr lang="en-US"/>
              <a:t>Pictogram</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6" name="Straight Connector 15" descr="Horizontal row divider">
            <a:extLst>
              <a:ext uri="{FF2B5EF4-FFF2-40B4-BE49-F238E27FC236}">
                <a16:creationId xmlns:a16="http://schemas.microsoft.com/office/drawing/2014/main" id="{9C5483A0-0E31-72CE-21C3-6248FAEBC09A}"/>
              </a:ext>
              <a:ext uri="{C183D7F6-B498-43B3-948B-1728B52AA6E4}">
                <adec:decorative xmlns:adec="http://schemas.microsoft.com/office/drawing/2017/decorative" val="0"/>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6" descr="Place pictogram here">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1"/>
            <a:ext cx="1216152" cy="1216152"/>
          </a:xfrm>
        </p:spPr>
        <p:txBody>
          <a:bodyPr anchor="ctr"/>
          <a:lstStyle>
            <a:lvl1pPr algn="ctr">
              <a:defRPr sz="1600"/>
            </a:lvl1pPr>
          </a:lstStyle>
          <a:p>
            <a:r>
              <a:rPr lang="en-US"/>
              <a:t>Pictogram</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6072" y="8385048"/>
            <a:ext cx="6670676"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9" name="Picture Placeholder 18" descr="Place pictogram here">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216152" cy="1216152"/>
          </a:xfrm>
        </p:spPr>
        <p:txBody>
          <a:bodyPr anchor="ctr"/>
          <a:lstStyle>
            <a:lvl1pPr algn="ctr">
              <a:defRPr sz="1600"/>
            </a:lvl1pPr>
          </a:lstStyle>
          <a:p>
            <a:r>
              <a:rPr lang="en-US"/>
              <a:t>Pictogram</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1" y="83820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endParaRPr lang="en-US"/>
          </a:p>
        </p:txBody>
      </p: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263407212"/>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576072"/>
            <a:ext cx="4956175" cy="1141412"/>
          </a:xfrm>
        </p:spPr>
        <p:txBody>
          <a:bodyPr/>
          <a:lstStyle>
            <a:lvl1pPr>
              <a:defRPr sz="2800">
                <a:solidFill>
                  <a:schemeClr val="tx2"/>
                </a:solidFill>
              </a:defRPr>
            </a:lvl1pPr>
          </a:lstStyle>
          <a:p>
            <a:pPr lvl="0"/>
            <a:r>
              <a:rPr lang="en-GB"/>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6"/>
            <a:ext cx="5715000" cy="2276856"/>
          </a:xfrm>
        </p:spPr>
        <p:txBody>
          <a:bodyPr/>
          <a:lstStyle>
            <a:lvl1pPr>
              <a:lnSpc>
                <a:spcPct val="110000"/>
              </a:lnSpc>
              <a:defRPr sz="3600">
                <a:solidFill>
                  <a:schemeClr val="tx2"/>
                </a:solidFill>
              </a:defRPr>
            </a:lvl1pPr>
          </a:lstStyle>
          <a:p>
            <a:r>
              <a:rPr lang="en-GB"/>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5024"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01542001"/>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576072"/>
            <a:ext cx="4956175" cy="448056"/>
          </a:xfrm>
        </p:spPr>
        <p:txBody>
          <a:bodyPr/>
          <a:lstStyle>
            <a:lvl1pPr>
              <a:defRPr sz="2800">
                <a:solidFill>
                  <a:schemeClr val="tx2"/>
                </a:solidFill>
              </a:defRPr>
            </a:lvl1pPr>
          </a:lstStyle>
          <a:p>
            <a:pPr lvl="0"/>
            <a:r>
              <a:rPr lang="en-GB"/>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527048"/>
            <a:ext cx="11044239" cy="2276856"/>
          </a:xfrm>
        </p:spPr>
        <p:txBody>
          <a:bodyPr rIns="457200"/>
          <a:lstStyle>
            <a:lvl1pPr>
              <a:lnSpc>
                <a:spcPct val="110000"/>
              </a:lnSpc>
              <a:defRPr sz="6400">
                <a:solidFill>
                  <a:schemeClr val="tx2"/>
                </a:solidFill>
              </a:defRPr>
            </a:lvl1pPr>
          </a:lstStyle>
          <a:p>
            <a:r>
              <a:rPr lang="en-GB"/>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35515960"/>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576072"/>
            <a:ext cx="4956175" cy="4573587"/>
          </a:xfrm>
        </p:spPr>
        <p:txBody>
          <a:bodyPr/>
          <a:lstStyle>
            <a:lvl1pPr>
              <a:lnSpc>
                <a:spcPct val="100000"/>
              </a:lnSpc>
              <a:defRPr sz="2800">
                <a:solidFill>
                  <a:schemeClr val="tx2"/>
                </a:solidFill>
              </a:defRPr>
            </a:lvl1pPr>
          </a:lstStyle>
          <a:p>
            <a:r>
              <a:rPr lang="en-GB"/>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656832"/>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183680063"/>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4048"/>
            <a:ext cx="11050589" cy="4573587"/>
          </a:xfrm>
        </p:spPr>
        <p:txBody>
          <a:bodyPr rIns="457200"/>
          <a:lstStyle>
            <a:lvl1pPr>
              <a:lnSpc>
                <a:spcPct val="100000"/>
              </a:lnSpc>
              <a:defRPr>
                <a:solidFill>
                  <a:schemeClr val="tx2"/>
                </a:solidFill>
              </a:defRPr>
            </a:lvl1pPr>
          </a:lstStyle>
          <a:p>
            <a:r>
              <a:rPr lang="en-GB"/>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656832"/>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937439923"/>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4573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9151"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endParaRPr lang="en-US"/>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118232085"/>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2" y="576072"/>
            <a:ext cx="4949825" cy="2859087"/>
          </a:xfrm>
        </p:spPr>
        <p:txBody>
          <a:bodyPr/>
          <a:lstStyle>
            <a:lvl1pPr>
              <a:lnSpc>
                <a:spcPct val="110000"/>
              </a:lnSpc>
              <a:defRPr sz="2800">
                <a:solidFill>
                  <a:schemeClr val="tx2"/>
                </a:solidFill>
              </a:defRPr>
            </a:lvl1pPr>
          </a:lstStyle>
          <a:p>
            <a:r>
              <a:rPr lang="en-GB"/>
              <a:t>Click to edit Master title style</a:t>
            </a:r>
            <a:endParaRPr lang="en-US" dirty="0"/>
          </a:p>
        </p:txBody>
      </p:sp>
      <p:cxnSp>
        <p:nvCxnSpPr>
          <p:cNvPr id="24" name="Straight Connector 23" descr="Vertical column divider">
            <a:extLst>
              <a:ext uri="{FF2B5EF4-FFF2-40B4-BE49-F238E27FC236}">
                <a16:creationId xmlns:a16="http://schemas.microsoft.com/office/drawing/2014/main" id="{B5CBE6E3-0E18-8A57-578D-D314948AF14F}"/>
              </a:ext>
              <a:ext uri="{C183D7F6-B498-43B3-948B-1728B52AA6E4}">
                <adec:decorative xmlns:adec="http://schemas.microsoft.com/office/drawing/2017/decorative" val="0"/>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5" descr="Place icon here">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2"/>
            <a:ext cx="402336" cy="403225"/>
          </a:xfrm>
        </p:spPr>
        <p:txBody>
          <a:bodyPr/>
          <a:lstStyle>
            <a:lvl1pPr>
              <a:defRPr sz="1400">
                <a:solidFill>
                  <a:schemeClr val="tx1"/>
                </a:solidFill>
              </a:defRPr>
            </a:lvl1pPr>
          </a:lstStyle>
          <a:p>
            <a:r>
              <a:rPr lang="en-US" dirty="0"/>
              <a:t>Icon</a:t>
            </a:r>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8" name="Straight Connector 27" descr="Vertical column divider">
            <a:extLst>
              <a:ext uri="{FF2B5EF4-FFF2-40B4-BE49-F238E27FC236}">
                <a16:creationId xmlns:a16="http://schemas.microsoft.com/office/drawing/2014/main" id="{52FF3B59-8BBA-8C99-9D4D-743723E434FC}"/>
              </a:ext>
              <a:ext uri="{C183D7F6-B498-43B3-948B-1728B52AA6E4}">
                <adec:decorative xmlns:adec="http://schemas.microsoft.com/office/drawing/2017/decorative" val="0"/>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5" descr="Place icon here">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76072"/>
            <a:ext cx="402336" cy="403225"/>
          </a:xfrm>
        </p:spPr>
        <p:txBody>
          <a:bodyPr/>
          <a:lstStyle>
            <a:lvl1pPr>
              <a:defRPr sz="1400">
                <a:solidFill>
                  <a:schemeClr val="tx1"/>
                </a:solidFill>
              </a:defRPr>
            </a:lvl1pPr>
          </a:lstStyle>
          <a:p>
            <a:r>
              <a:rPr lang="en-US"/>
              <a:t>Icon</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7" name="Straight Connector 26" descr="Vertical column divider">
            <a:extLst>
              <a:ext uri="{FF2B5EF4-FFF2-40B4-BE49-F238E27FC236}">
                <a16:creationId xmlns:a16="http://schemas.microsoft.com/office/drawing/2014/main" id="{47200B05-7E36-4E03-3739-0BA983764616}"/>
              </a:ext>
              <a:ext uri="{C183D7F6-B498-43B3-948B-1728B52AA6E4}">
                <adec:decorative xmlns:adec="http://schemas.microsoft.com/office/drawing/2017/decorative" val="0"/>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Picture Placeholder 15" descr="Place icon here">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76072"/>
            <a:ext cx="402336" cy="403225"/>
          </a:xfrm>
        </p:spPr>
        <p:txBody>
          <a:bodyPr/>
          <a:lstStyle>
            <a:lvl1pPr>
              <a:defRPr sz="1400">
                <a:solidFill>
                  <a:schemeClr val="tx1"/>
                </a:solidFill>
              </a:defRPr>
            </a:lvl1pPr>
          </a:lstStyle>
          <a:p>
            <a:r>
              <a:rPr lang="en-US"/>
              <a:t>Icon</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23" name="Straight Connector 22" descr="Horizontal row divider">
            <a:extLst>
              <a:ext uri="{FF2B5EF4-FFF2-40B4-BE49-F238E27FC236}">
                <a16:creationId xmlns:a16="http://schemas.microsoft.com/office/drawing/2014/main" id="{252CDB94-BA57-B58F-95F0-D406FE34BB40}"/>
              </a:ext>
              <a:ext uri="{C183D7F6-B498-43B3-948B-1728B52AA6E4}">
                <adec:decorative xmlns:adec="http://schemas.microsoft.com/office/drawing/2017/decorative" val="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Picture Placeholder 15" descr="Place icon here">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p:spPr>
        <p:txBody>
          <a:bodyPr/>
          <a:lstStyle>
            <a:lvl1pPr>
              <a:defRPr sz="1400">
                <a:solidFill>
                  <a:schemeClr val="tx1"/>
                </a:solidFill>
              </a:defRPr>
            </a:lvl1pPr>
          </a:lstStyle>
          <a:p>
            <a:r>
              <a:rPr lang="en-US"/>
              <a:t>Icon</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0" name="Picture Placeholder 15" descr="Place icon here">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p:spPr>
        <p:txBody>
          <a:bodyPr/>
          <a:lstStyle>
            <a:lvl1pPr>
              <a:defRPr sz="1400">
                <a:solidFill>
                  <a:schemeClr val="tx1"/>
                </a:solidFill>
              </a:defRPr>
            </a:lvl1pPr>
          </a:lstStyle>
          <a:p>
            <a:r>
              <a:rPr lang="en-US"/>
              <a:t>Icon</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1" y="7429500"/>
            <a:ext cx="4951413" cy="3792682"/>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1" name="Picture Placeholder 15" descr="Place icon here">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p:spPr>
        <p:txBody>
          <a:bodyPr/>
          <a:lstStyle>
            <a:lvl1pPr>
              <a:defRPr sz="1400">
                <a:solidFill>
                  <a:schemeClr val="tx1"/>
                </a:solidFill>
              </a:defRPr>
            </a:lvl1pPr>
          </a:lstStyle>
          <a:p>
            <a:r>
              <a:rPr lang="en-US"/>
              <a:t>Icon</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endParaRPr lang="en-US"/>
          </a:p>
        </p:txBody>
      </p: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871576227"/>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4048"/>
            <a:ext cx="11039475" cy="3413126"/>
          </a:xfrm>
        </p:spPr>
        <p:txBody>
          <a:bodyPr rIns="457200"/>
          <a:lstStyle>
            <a:lvl1pPr>
              <a:lnSpc>
                <a:spcPct val="100000"/>
              </a:lnSpc>
              <a:defRPr sz="6400">
                <a:solidFill>
                  <a:schemeClr val="tx2"/>
                </a:solidFill>
              </a:defRPr>
            </a:lvl1pPr>
          </a:lstStyle>
          <a:p>
            <a:r>
              <a:rPr lang="en-GB"/>
              <a:t>Click to edit Master title style</a:t>
            </a:r>
            <a:endParaRPr lang="en-US" dirty="0"/>
          </a:p>
        </p:txBody>
      </p:sp>
      <p:cxnSp>
        <p:nvCxnSpPr>
          <p:cNvPr id="20" name="Straight Connector 19" descr="Vertical column divider">
            <a:extLst>
              <a:ext uri="{FF2B5EF4-FFF2-40B4-BE49-F238E27FC236}">
                <a16:creationId xmlns:a16="http://schemas.microsoft.com/office/drawing/2014/main" id="{F764036E-86AB-0893-B72B-200B84A6BCFD}"/>
              </a:ext>
              <a:ext uri="{C183D7F6-B498-43B3-948B-1728B52AA6E4}">
                <adec:decorative xmlns:adec="http://schemas.microsoft.com/office/drawing/2017/decorative" val="0"/>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76072" y="6665976"/>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013800046"/>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576072"/>
            <a:ext cx="4949825" cy="3413126"/>
          </a:xfrm>
        </p:spPr>
        <p:txBody>
          <a:bodyPr rIns="0"/>
          <a:lstStyle>
            <a:lvl1pPr>
              <a:lnSpc>
                <a:spcPct val="110000"/>
              </a:lnSpc>
              <a:defRPr sz="3600">
                <a:solidFill>
                  <a:schemeClr val="tx2"/>
                </a:solidFill>
              </a:defRPr>
            </a:lvl1pPr>
          </a:lstStyle>
          <a:p>
            <a:r>
              <a:rPr lang="en-GB"/>
              <a:t>Click to edit Master title style</a:t>
            </a:r>
            <a:endParaRPr lang="en-US" dirty="0"/>
          </a:p>
        </p:txBody>
      </p:sp>
      <p:cxnSp>
        <p:nvCxnSpPr>
          <p:cNvPr id="20" name="Straight Connector 19" descr="Vertical column divider">
            <a:extLst>
              <a:ext uri="{FF2B5EF4-FFF2-40B4-BE49-F238E27FC236}">
                <a16:creationId xmlns:a16="http://schemas.microsoft.com/office/drawing/2014/main" id="{F764036E-86AB-0893-B72B-200B84A6BCFD}"/>
              </a:ext>
              <a:ext uri="{C183D7F6-B498-43B3-948B-1728B52AA6E4}">
                <adec:decorative xmlns:adec="http://schemas.microsoft.com/office/drawing/2017/decorative" val="0"/>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8016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0981132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385200"/>
            <a:ext cx="4956175" cy="1525587"/>
          </a:xfrm>
          <a:prstGeom prst="rect">
            <a:avLst/>
          </a:prstGeom>
        </p:spPr>
        <p:txBody>
          <a:bodyPr/>
          <a:lstStyle>
            <a:lvl1pPr>
              <a:lnSpc>
                <a:spcPct val="100000"/>
              </a:lnSpc>
              <a:spcBef>
                <a:spcPts val="0"/>
              </a:spcBef>
              <a:defRPr sz="2000" b="0" i="0">
                <a:solidFill>
                  <a:schemeClr val="tx1"/>
                </a:solidFill>
                <a:latin typeface="IBM Plex Sans Light" panose="020B0403050203000203" pitchFamily="34" charset="0"/>
              </a:defRPr>
            </a:lvl1pPr>
            <a:lvl2pPr marL="182880" indent="-182880">
              <a:lnSpc>
                <a:spcPct val="100000"/>
              </a:lnSpc>
              <a:spcBef>
                <a:spcPts val="0"/>
              </a:spcBef>
              <a:defRPr sz="2000" b="0" i="0">
                <a:solidFill>
                  <a:schemeClr val="tx1"/>
                </a:solidFill>
                <a:latin typeface="IBM Plex Sans Light" panose="020B0403050203000203" pitchFamily="34" charset="0"/>
              </a:defRPr>
            </a:lvl2pPr>
            <a:lvl3pPr marL="365760" indent="-182880">
              <a:lnSpc>
                <a:spcPct val="100000"/>
              </a:lnSpc>
              <a:spcBef>
                <a:spcPts val="0"/>
              </a:spcBef>
              <a:defRPr sz="2000" b="0" i="0">
                <a:solidFill>
                  <a:schemeClr val="tx1"/>
                </a:solidFill>
                <a:latin typeface="IBM Plex Sans Light" panose="020B0403050203000203" pitchFamily="34" charset="0"/>
              </a:defRPr>
            </a:lvl3pPr>
            <a:lvl4pPr marL="548640" indent="-182880">
              <a:lnSpc>
                <a:spcPct val="10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13" name="Text Placeholder 6">
            <a:extLst>
              <a:ext uri="{FF2B5EF4-FFF2-40B4-BE49-F238E27FC236}">
                <a16:creationId xmlns:a16="http://schemas.microsoft.com/office/drawing/2014/main" id="{4E03333F-C9F4-9C57-BAAE-A49EA523AFB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CF3321C6-7CF8-EF30-4736-48A201B09471}"/>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AC67FA0E-EA85-0950-FCC7-3F6BF1A7414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0EE67605-D889-6D38-2F1B-DF58E809AC59}"/>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68078366"/>
      </p:ext>
    </p:extLst>
  </p:cSld>
  <p:clrMapOvr>
    <a:masterClrMapping/>
  </p:clrMapOvr>
  <p:transition spd="med"/>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Picture Placeholder 10" descr="Place imagery here">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431425883"/>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Picture Placeholder 11" descr="Place imagery here">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14801935"/>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Picture Placeholder 6" descr="Place imagery here">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4013223598"/>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solidFill>
            <a:srgbClr val="E0E0E0"/>
          </a:solidFill>
        </p:spPr>
        <p:txBody>
          <a:bodyPr anchor="ctr"/>
          <a:lstStyle>
            <a:lvl1pPr algn="ctr">
              <a:defRPr>
                <a:solidFill>
                  <a:schemeClr val="accent5"/>
                </a:solidFill>
              </a:defRPr>
            </a:lvl1pPr>
          </a:lstStyle>
          <a:p>
            <a:r>
              <a:rPr lang="en-US"/>
              <a:t>Place imagery here</a:t>
            </a:r>
          </a:p>
        </p:txBody>
      </p:sp>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77789557"/>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132432132"/>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17" name="Picture Placeholder 7" descr="Place bio portrait here">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2" y="2667000"/>
            <a:ext cx="2473325" cy="2476500"/>
          </a:xfrm>
          <a:solidFill>
            <a:srgbClr val="E0E0E0"/>
          </a:solidFill>
        </p:spPr>
        <p:txBody>
          <a:bodyPr anchor="ctr"/>
          <a:lstStyle>
            <a:lvl1pPr algn="ctr">
              <a:defRPr>
                <a:solidFill>
                  <a:schemeClr val="accent5"/>
                </a:solidFill>
              </a:defRPr>
            </a:lvl1pPr>
          </a:lstStyle>
          <a:p>
            <a:r>
              <a:rPr lang="en-US"/>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0"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Picture Placeholder 7" descr="Place bio portrait here">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2"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0"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Picture Placeholder 7" descr="Place bio portrait here">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2"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0"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3" name="Picture Placeholder 7" descr="Place bio portrait here">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5"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9" name="Picture Placeholder 7" descr="Place bio portrait here">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5"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1" name="Picture Placeholder 7" descr="Place bio portrait here">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5"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endParaRPr lang="en-US"/>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258597884"/>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4573587"/>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p:spPr>
        <p:txBody>
          <a:bodyPr anchor="ctr"/>
          <a:lstStyle>
            <a:lvl1pPr algn="ctr">
              <a:defRPr>
                <a:solidFill>
                  <a:schemeClr val="tx1"/>
                </a:solidFill>
              </a:defRPr>
            </a:lvl1pPr>
          </a:lstStyle>
          <a:p>
            <a:r>
              <a:rPr lang="en-GB"/>
              <a:t>Click icon to add table</a:t>
            </a:r>
            <a:endParaRPr lang="en-US"/>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endParaRPr lang="en-US"/>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04119380"/>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4048"/>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GB"/>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endParaRPr lang="en-US"/>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673819793"/>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7048"/>
          </a:xfrm>
        </p:spPr>
        <p:txBody>
          <a:bodyPr/>
          <a:lstStyle>
            <a:lvl1pPr>
              <a:lnSpc>
                <a:spcPct val="110000"/>
              </a:lnSpc>
              <a:defRPr sz="2800">
                <a:solidFill>
                  <a:schemeClr val="tx2"/>
                </a:solidFill>
              </a:defRPr>
            </a:lvl1p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99441147"/>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4048"/>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GB"/>
              <a:t>Click to edit Master text styles</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4" y="12804775"/>
            <a:ext cx="4956176" cy="381000"/>
          </a:xfrm>
        </p:spPr>
        <p:txBody>
          <a:bodyPr/>
          <a:lstStyle/>
          <a:p>
            <a:endParaRPr lang="en-US"/>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94976236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16" name="Text Placeholder 6">
            <a:extLst>
              <a:ext uri="{FF2B5EF4-FFF2-40B4-BE49-F238E27FC236}">
                <a16:creationId xmlns:a16="http://schemas.microsoft.com/office/drawing/2014/main" id="{F4F49B39-EB32-770F-5644-D3D93871077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5D25B5E4-5513-DB6F-04BF-4A2A85E85763}"/>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EC86775E-92B8-3897-2210-2993F34BA62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93894082"/>
      </p:ext>
    </p:extLst>
  </p:cSld>
  <p:clrMapOvr>
    <a:masterClrMapping/>
  </p:clrMapOvr>
  <p:transition spd="med"/>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F7060FE5-C047-4041-AB41-F553D2847E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5371" y="6168460"/>
            <a:ext cx="3456432" cy="1379081"/>
          </a:xfrm>
          <a:prstGeom prst="rect">
            <a:avLst/>
          </a:prstGeom>
        </p:spPr>
      </p:pic>
    </p:spTree>
    <p:extLst>
      <p:ext uri="{BB962C8B-B14F-4D97-AF65-F5344CB8AC3E}">
        <p14:creationId xmlns:p14="http://schemas.microsoft.com/office/powerpoint/2010/main" val="1936975703"/>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title, text, half-image">
    <p:bg>
      <p:bgPr>
        <a:solidFill>
          <a:srgbClr val="000000"/>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12193587" y="0"/>
            <a:ext cx="12193588" cy="13716000"/>
          </a:xfrm>
        </p:spPr>
        <p:txBody>
          <a:bodyPr lIns="91440" tIns="91440" rIns="91440" bIns="91440"/>
          <a:lstStyle>
            <a:lvl1pPr>
              <a:defRPr b="0" i="0">
                <a:solidFill>
                  <a:srgbClr val="FFFFFF"/>
                </a:solidFill>
                <a:latin typeface="IBM Plex Sans" panose="020B0503050203000203" pitchFamily="34" charset="0"/>
              </a:defRPr>
            </a:lvl1pPr>
          </a:lstStyle>
          <a:p>
            <a:r>
              <a:rPr lang="en-US"/>
              <a:t>Click icon to add picture</a:t>
            </a:r>
            <a:endParaRPr lang="en-US" dirty="0"/>
          </a:p>
        </p:txBody>
      </p:sp>
      <p:sp>
        <p:nvSpPr>
          <p:cNvPr id="8" name="Text Placeholder 7"/>
          <p:cNvSpPr>
            <a:spLocks noGrp="1"/>
          </p:cNvSpPr>
          <p:nvPr>
            <p:ph type="body" sz="quarter" idx="13"/>
          </p:nvPr>
        </p:nvSpPr>
        <p:spPr>
          <a:xfrm>
            <a:off x="609679" y="3413761"/>
            <a:ext cx="10974229" cy="8551334"/>
          </a:xfrm>
        </p:spPr>
        <p:txBody>
          <a:bodyPr/>
          <a:lstStyle>
            <a:lvl1pPr>
              <a:defRPr b="0" i="0">
                <a:solidFill>
                  <a:srgbClr val="FFFFFF"/>
                </a:solidFill>
                <a:latin typeface="IBM Plex Sans" panose="020B0503050203000203" pitchFamily="34" charset="0"/>
              </a:defRPr>
            </a:lvl1pPr>
            <a:lvl2pPr>
              <a:defRPr b="0" i="0">
                <a:solidFill>
                  <a:srgbClr val="FFFFFF"/>
                </a:solidFill>
                <a:latin typeface="IBM Plex Sans" panose="020B0503050203000203" pitchFamily="34" charset="0"/>
              </a:defRPr>
            </a:lvl2pPr>
            <a:lvl3pPr>
              <a:defRPr b="0" i="0">
                <a:solidFill>
                  <a:srgbClr val="FFFFFF"/>
                </a:solidFill>
                <a:latin typeface="IBM Plex Sans" panose="020B0503050203000203" pitchFamily="34" charset="0"/>
              </a:defRPr>
            </a:lvl3pPr>
            <a:lvl4pPr>
              <a:defRPr b="0" i="0">
                <a:solidFill>
                  <a:srgbClr val="FFFFFF"/>
                </a:solidFill>
                <a:latin typeface="IBM Plex Sans" panose="020B0503050203000203" pitchFamily="34" charset="0"/>
              </a:defRPr>
            </a:lvl4pPr>
            <a:lvl5pPr>
              <a:defRPr b="0" i="0">
                <a:solidFill>
                  <a:srgbClr val="FFFFFF"/>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008B8EF0-8F64-844F-A096-3A04D7A21C03}"/>
              </a:ext>
            </a:extLst>
          </p:cNvPr>
          <p:cNvSpPr>
            <a:spLocks noGrp="1"/>
          </p:cNvSpPr>
          <p:nvPr>
            <p:ph type="title"/>
          </p:nvPr>
        </p:nvSpPr>
        <p:spPr>
          <a:xfrm>
            <a:off x="560905" y="536451"/>
            <a:ext cx="11047390" cy="886398"/>
          </a:xfrm>
        </p:spPr>
        <p:txBody>
          <a:bodyPr>
            <a:spAutoFit/>
          </a:bodyPr>
          <a:lstStyle>
            <a:lvl1pPr>
              <a:defRPr>
                <a:solidFill>
                  <a:srgbClr val="FFFFFF"/>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E3A7191-176A-5D4A-A9E2-AF2BF3DC56BE}"/>
              </a:ext>
            </a:extLst>
          </p:cNvPr>
          <p:cNvSpPr>
            <a:spLocks noGrp="1"/>
          </p:cNvSpPr>
          <p:nvPr>
            <p:ph type="ftr" sz="quarter" idx="15"/>
          </p:nvPr>
        </p:nvSpPr>
        <p:spPr/>
        <p:txBody>
          <a:bodyPr/>
          <a:lstStyle>
            <a:lvl1pPr>
              <a:defRPr>
                <a:solidFill>
                  <a:srgbClr val="868D95"/>
                </a:solidFill>
              </a:defRPr>
            </a:lvl1pPr>
          </a:lstStyle>
          <a:p>
            <a:endParaRPr lang="en-US" dirty="0"/>
          </a:p>
        </p:txBody>
      </p:sp>
      <p:sp>
        <p:nvSpPr>
          <p:cNvPr id="6" name="Slide Number Placeholder 5">
            <a:extLst>
              <a:ext uri="{FF2B5EF4-FFF2-40B4-BE49-F238E27FC236}">
                <a16:creationId xmlns:a16="http://schemas.microsoft.com/office/drawing/2014/main" id="{29AC8CAA-CE57-9C44-9112-71FDACDFA19A}"/>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05429539"/>
      </p:ext>
    </p:extLst>
  </p:cSld>
  <p:clrMapOvr>
    <a:overrideClrMapping bg1="dk1" tx1="lt1" bg2="dk2" tx2="lt2" accent1="accent1" accent2="accent2" accent3="accent3" accent4="accent4" accent5="accent5" accent6="accent6" hlink="hlink" folHlink="folHlink"/>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43A7-5EBF-E956-807A-D81CCB760F82}"/>
              </a:ext>
            </a:extLst>
          </p:cNvPr>
          <p:cNvSpPr>
            <a:spLocks noGrp="1"/>
          </p:cNvSpPr>
          <p:nvPr>
            <p:ph type="ctrTitle"/>
          </p:nvPr>
        </p:nvSpPr>
        <p:spPr>
          <a:xfrm>
            <a:off x="3048397" y="2244726"/>
            <a:ext cx="18290381" cy="4775200"/>
          </a:xfrm>
        </p:spPr>
        <p:txBody>
          <a:bodyPr anchor="b"/>
          <a:lstStyle>
            <a:lvl1pPr algn="ctr">
              <a:defRPr sz="11998"/>
            </a:lvl1pPr>
          </a:lstStyle>
          <a:p>
            <a:r>
              <a:rPr lang="en-US"/>
              <a:t>Click to edit Master title style</a:t>
            </a:r>
            <a:endParaRPr lang="ru-RU"/>
          </a:p>
        </p:txBody>
      </p:sp>
      <p:sp>
        <p:nvSpPr>
          <p:cNvPr id="3" name="Subtitle 2">
            <a:extLst>
              <a:ext uri="{FF2B5EF4-FFF2-40B4-BE49-F238E27FC236}">
                <a16:creationId xmlns:a16="http://schemas.microsoft.com/office/drawing/2014/main" id="{342D5AA9-09A9-A4E0-C183-0F1D96166768}"/>
              </a:ext>
            </a:extLst>
          </p:cNvPr>
          <p:cNvSpPr>
            <a:spLocks noGrp="1"/>
          </p:cNvSpPr>
          <p:nvPr>
            <p:ph type="subTitle" idx="1"/>
          </p:nvPr>
        </p:nvSpPr>
        <p:spPr>
          <a:xfrm>
            <a:off x="3048397" y="7204076"/>
            <a:ext cx="18290381" cy="3311524"/>
          </a:xfrm>
        </p:spPr>
        <p:txBody>
          <a:bodyPr/>
          <a:lstStyle>
            <a:lvl1pPr marL="0" indent="0" algn="ctr">
              <a:buNone/>
              <a:defRPr sz="4800"/>
            </a:lvl1pPr>
            <a:lvl2pPr marL="914218" indent="0" algn="ctr">
              <a:buNone/>
              <a:defRPr sz="4000"/>
            </a:lvl2pPr>
            <a:lvl3pPr marL="1828434" indent="0" algn="ctr">
              <a:buNone/>
              <a:defRPr sz="3600"/>
            </a:lvl3pPr>
            <a:lvl4pPr marL="2742652" indent="0" algn="ctr">
              <a:buNone/>
              <a:defRPr sz="3200"/>
            </a:lvl4pPr>
            <a:lvl5pPr marL="3656868" indent="0" algn="ctr">
              <a:buNone/>
              <a:defRPr sz="3200"/>
            </a:lvl5pPr>
            <a:lvl6pPr marL="4571086" indent="0" algn="ctr">
              <a:buNone/>
              <a:defRPr sz="3200"/>
            </a:lvl6pPr>
            <a:lvl7pPr marL="5485302" indent="0" algn="ctr">
              <a:buNone/>
              <a:defRPr sz="3200"/>
            </a:lvl7pPr>
            <a:lvl8pPr marL="6399520" indent="0" algn="ctr">
              <a:buNone/>
              <a:defRPr sz="3200"/>
            </a:lvl8pPr>
            <a:lvl9pPr marL="7313736" indent="0" algn="ctr">
              <a:buNone/>
              <a:defRPr sz="32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4C49DD5E-03F4-E770-BB1C-0C007C808FCD}"/>
              </a:ext>
            </a:extLst>
          </p:cNvPr>
          <p:cNvSpPr>
            <a:spLocks noGrp="1"/>
          </p:cNvSpPr>
          <p:nvPr>
            <p:ph type="dt" sz="half" idx="10"/>
          </p:nvPr>
        </p:nvSpPr>
        <p:spPr/>
        <p:txBody>
          <a:bodyPr/>
          <a:lstStyle/>
          <a:p>
            <a:fld id="{95D87151-CF41-40DB-B1DE-57D3EA37CDD6}" type="datetimeFigureOut">
              <a:rPr lang="ru-RU" smtClean="0"/>
              <a:t>20.06.2024</a:t>
            </a:fld>
            <a:endParaRPr lang="ru-RU"/>
          </a:p>
        </p:txBody>
      </p:sp>
      <p:sp>
        <p:nvSpPr>
          <p:cNvPr id="5" name="Footer Placeholder 4">
            <a:extLst>
              <a:ext uri="{FF2B5EF4-FFF2-40B4-BE49-F238E27FC236}">
                <a16:creationId xmlns:a16="http://schemas.microsoft.com/office/drawing/2014/main" id="{C757BF12-5BA0-8AA6-8293-8B217047E092}"/>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E02AC1C-692A-25BD-6894-340CA454F0B0}"/>
              </a:ext>
            </a:extLst>
          </p:cNvPr>
          <p:cNvSpPr>
            <a:spLocks noGrp="1"/>
          </p:cNvSpPr>
          <p:nvPr>
            <p:ph type="sldNum" sz="quarter" idx="12"/>
          </p:nvPr>
        </p:nvSpPr>
        <p:spPr/>
        <p:txBody>
          <a:bodyPr/>
          <a:lstStyle/>
          <a:p>
            <a:fld id="{D87A8578-7206-4309-894E-95763517A38F}" type="slidenum">
              <a:rPr lang="ru-RU" smtClean="0"/>
              <a:t>‹#›</a:t>
            </a:fld>
            <a:endParaRPr lang="ru-RU"/>
          </a:p>
        </p:txBody>
      </p:sp>
      <p:sp>
        <p:nvSpPr>
          <p:cNvPr id="7" name="Footer Placeholder 4">
            <a:extLst>
              <a:ext uri="{FF2B5EF4-FFF2-40B4-BE49-F238E27FC236}">
                <a16:creationId xmlns:a16="http://schemas.microsoft.com/office/drawing/2014/main" id="{10A1D396-5D84-161B-E9B1-937FEFFDD396}"/>
              </a:ext>
            </a:extLst>
          </p:cNvPr>
          <p:cNvSpPr txBox="1">
            <a:spLocks/>
          </p:cNvSpPr>
          <p:nvPr userDrawn="1"/>
        </p:nvSpPr>
        <p:spPr>
          <a:xfrm>
            <a:off x="20361243" y="13319527"/>
            <a:ext cx="3838936" cy="352562"/>
          </a:xfrm>
          <a:prstGeom prst="rect">
            <a:avLst/>
          </a:prstGeom>
          <a:ln>
            <a:noFill/>
          </a:ln>
        </p:spPr>
        <p:txBody>
          <a:bodyPr vert="horz" lIns="0" tIns="0" rIns="0" bIns="0" rtlCol="0" anchor="ctr"/>
          <a:lstStyle>
            <a:defPPr>
              <a:defRPr lang="en-CH"/>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r" defTabSz="914206">
              <a:defRPr/>
            </a:pPr>
            <a:r>
              <a:rPr lang="en-US" sz="1600" dirty="0">
                <a:cs typeface="Arial" panose="020B0604020202020204" pitchFamily="34" charset="0"/>
              </a:rPr>
              <a:t>© Copyright IBM Corporation 2023</a:t>
            </a:r>
          </a:p>
        </p:txBody>
      </p:sp>
    </p:spTree>
    <p:extLst>
      <p:ext uri="{BB962C8B-B14F-4D97-AF65-F5344CB8AC3E}">
        <p14:creationId xmlns:p14="http://schemas.microsoft.com/office/powerpoint/2010/main" val="29198815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Title, plain">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itle 1">
            <a:extLst>
              <a:ext uri="{FF2B5EF4-FFF2-40B4-BE49-F238E27FC236}">
                <a16:creationId xmlns:a16="http://schemas.microsoft.com/office/drawing/2014/main" id="{6733F7B7-5AD6-1E43-4FD9-3C700AC2CBD0}"/>
              </a:ext>
            </a:extLst>
          </p:cNvPr>
          <p:cNvSpPr>
            <a:spLocks noGrp="1"/>
          </p:cNvSpPr>
          <p:nvPr>
            <p:ph type="title"/>
          </p:nvPr>
        </p:nvSpPr>
        <p:spPr>
          <a:xfrm>
            <a:off x="538493" y="383874"/>
            <a:ext cx="14691981" cy="2859087"/>
          </a:xfrm>
        </p:spPr>
        <p:txBody>
          <a:bodyPr rIns="457200"/>
          <a:lstStyle>
            <a:lvl1pPr>
              <a:lnSpc>
                <a:spcPct val="100000"/>
              </a:lnSpc>
              <a:defRPr sz="6400">
                <a:solidFill>
                  <a:schemeClr val="tx2"/>
                </a:solidFill>
              </a:defRPr>
            </a:lvl1pPr>
          </a:lstStyle>
          <a:p>
            <a:r>
              <a:rPr lang="en-US" dirty="0"/>
              <a:t>Click to edit Master title style</a:t>
            </a:r>
          </a:p>
        </p:txBody>
      </p:sp>
      <p:sp>
        <p:nvSpPr>
          <p:cNvPr id="5" name="Footer Placeholder 1">
            <a:extLst>
              <a:ext uri="{FF2B5EF4-FFF2-40B4-BE49-F238E27FC236}">
                <a16:creationId xmlns:a16="http://schemas.microsoft.com/office/drawing/2014/main" id="{99C054CF-9453-850A-6B65-8421B4607965}"/>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dirty="0"/>
              <a:t>IBM </a:t>
            </a:r>
            <a:r>
              <a:rPr lang="en-US" dirty="0" err="1"/>
              <a:t>TechXchange</a:t>
            </a:r>
            <a:r>
              <a:rPr lang="en-US" dirty="0"/>
              <a:t> / © 2023 IBM Corporation</a:t>
            </a:r>
          </a:p>
        </p:txBody>
      </p:sp>
    </p:spTree>
    <p:extLst>
      <p:ext uri="{BB962C8B-B14F-4D97-AF65-F5344CB8AC3E}">
        <p14:creationId xmlns:p14="http://schemas.microsoft.com/office/powerpoint/2010/main" val="11195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560914" y="536448"/>
            <a:ext cx="14835357" cy="11452352"/>
          </a:xfrm>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1613802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33600"/>
          </a:xfrm>
        </p:spPr>
        <p:txBody>
          <a:bodyPr/>
          <a:lstStyle>
            <a:lvl1pPr>
              <a:defRPr>
                <a:solidFill>
                  <a:schemeClr val="accent2"/>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585292" y="3316224"/>
            <a:ext cx="10998616" cy="867257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537626" indent="0">
              <a:buNone/>
              <a:defRPr/>
            </a:lvl3pPr>
            <a:lvl4pPr marL="1159920" indent="0">
              <a:buNone/>
              <a:defRPr/>
            </a:lvl4pPr>
            <a:lvl5pPr marL="16848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12778880" y="3316224"/>
            <a:ext cx="10998616" cy="867257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537626" indent="0">
              <a:buNone/>
              <a:defRPr/>
            </a:lvl3pPr>
            <a:lvl4pPr marL="1159920" indent="0">
              <a:buNone/>
              <a:defRPr/>
            </a:lvl4pPr>
            <a:lvl5pPr marL="16848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079714159"/>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695308" indent="-695308">
              <a:buClr>
                <a:schemeClr val="tx2"/>
              </a:buClr>
              <a:buFont typeface="Lucida Grande"/>
              <a:buChar char="—"/>
              <a:defRPr/>
            </a:lvl1pPr>
            <a:lvl2pPr marL="1152496" indent="-457188">
              <a:buClr>
                <a:schemeClr val="tx2"/>
              </a:buClr>
              <a:buSzPct val="100000"/>
              <a:buFont typeface="Arial"/>
              <a:buChar char="•"/>
              <a:defRPr/>
            </a:lvl2pPr>
            <a:lvl3pPr marL="1609686" indent="-457188">
              <a:buClr>
                <a:schemeClr val="tx2"/>
              </a:buClr>
              <a:buFont typeface="Courier New"/>
              <a:buChar char="o"/>
              <a:defRPr/>
            </a:lvl3pPr>
            <a:lvl4pPr marL="1360342" indent="0">
              <a:buNone/>
              <a:defRPr/>
            </a:lvl4pPr>
          </a:lstStyle>
          <a:p>
            <a:pPr lvl="0"/>
            <a:r>
              <a:rPr lang="en-US" dirty="0"/>
              <a:t>Edit Master text styles</a:t>
            </a:r>
          </a:p>
          <a:p>
            <a:pPr lvl="1"/>
            <a:r>
              <a:rPr lang="en-US" dirty="0"/>
              <a:t>Second level</a:t>
            </a:r>
          </a:p>
          <a:p>
            <a:pPr lvl="2"/>
            <a:r>
              <a:rPr lang="en-US" dirty="0"/>
              <a:t>Third level</a:t>
            </a:r>
          </a:p>
        </p:txBody>
      </p:sp>
      <p:sp>
        <p:nvSpPr>
          <p:cNvPr id="4" name="Rectangle 10"/>
          <p:cNvSpPr>
            <a:spLocks noGrp="1" noChangeArrowheads="1"/>
          </p:cNvSpPr>
          <p:nvPr>
            <p:ph type="sldNum" sz="quarter" idx="10"/>
          </p:nvPr>
        </p:nvSpPr>
        <p:spPr>
          <a:xfrm>
            <a:off x="11152052" y="13363350"/>
            <a:ext cx="2205855" cy="330200"/>
          </a:xfrm>
          <a:prstGeom prst="rect">
            <a:avLst/>
          </a:prstGeom>
          <a:ln/>
        </p:spPr>
        <p:txBody>
          <a:bodyPr/>
          <a:lstStyle>
            <a:lvl1pPr>
              <a:defRPr/>
            </a:lvl1pPr>
          </a:lstStyle>
          <a:p>
            <a:pPr>
              <a:defRPr/>
            </a:pPr>
            <a:fld id="{11A68DD8-55F1-4DDB-A894-47428CF80362}" type="slidenum">
              <a:rPr lang="en-US" smtClean="0"/>
              <a:pPr>
                <a:defRPr/>
              </a:pPr>
              <a:t>‹#›</a:t>
            </a:fld>
            <a:endParaRPr lang="en-US" dirty="0"/>
          </a:p>
        </p:txBody>
      </p:sp>
      <p:sp>
        <p:nvSpPr>
          <p:cNvPr id="5" name="Rectangle 11"/>
          <p:cNvSpPr>
            <a:spLocks noGrp="1" noChangeArrowheads="1"/>
          </p:cNvSpPr>
          <p:nvPr>
            <p:ph type="ftr" sz="quarter" idx="11"/>
          </p:nvPr>
        </p:nvSpPr>
        <p:spPr>
          <a:xfrm>
            <a:off x="20415503" y="13363349"/>
            <a:ext cx="3840434" cy="352654"/>
          </a:xfrm>
          <a:prstGeom prst="rect">
            <a:avLst/>
          </a:prstGeom>
          <a:ln/>
        </p:spPr>
        <p:txBody>
          <a:bodyPr/>
          <a:lstStyle>
            <a:lvl1pPr>
              <a:defRPr/>
            </a:lvl1pPr>
          </a:lstStyle>
          <a:p>
            <a:pPr>
              <a:defRPr/>
            </a:pPr>
            <a:r>
              <a:rPr lang="en-US" dirty="0"/>
              <a:t>© Copyright IBM Corporation 2022</a:t>
            </a:r>
          </a:p>
        </p:txBody>
      </p:sp>
    </p:spTree>
    <p:extLst>
      <p:ext uri="{BB962C8B-B14F-4D97-AF65-F5344CB8AC3E}">
        <p14:creationId xmlns:p14="http://schemas.microsoft.com/office/powerpoint/2010/main" val="16005527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6751526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62880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76073" y="12088368"/>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71501" y="12084740"/>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IBM 8-bar logo">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1707602706"/>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descr="Blue 10 full slide background ">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marL="0" marR="0" indent="0" algn="l" defTabSz="914218"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11050589" cy="45735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76073" y="12088368"/>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71501" y="12084740"/>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IBM 8-bar logo">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59955141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2" y="385200"/>
            <a:ext cx="4949825" cy="2097087"/>
          </a:xfrm>
        </p:spPr>
        <p:txBody>
          <a:bodyPr/>
          <a:lstStyle>
            <a:lvl1pPr>
              <a:lnSpc>
                <a:spcPct val="100000"/>
              </a:lnSpc>
              <a:defRPr sz="28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2" y="3429000"/>
            <a:ext cx="4956175" cy="4000500"/>
          </a:xfrm>
          <a:prstGeom prst="rect">
            <a:avLst/>
          </a:prstGeom>
        </p:spPr>
        <p:txBody>
          <a:bodyPr/>
          <a:lstStyle>
            <a:lvl1pPr>
              <a:lnSpc>
                <a:spcPct val="100000"/>
              </a:lnSpc>
              <a:spcBef>
                <a:spcPts val="0"/>
              </a:spcBef>
              <a:defRPr sz="6400" b="0" i="0">
                <a:solidFill>
                  <a:schemeClr val="tx1"/>
                </a:solidFill>
                <a:latin typeface="IBM Plex Sans Light" panose="020B0403050203000203" pitchFamily="34" charset="0"/>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3" name="Text Placeholder 6">
            <a:extLst>
              <a:ext uri="{FF2B5EF4-FFF2-40B4-BE49-F238E27FC236}">
                <a16:creationId xmlns:a16="http://schemas.microsoft.com/office/drawing/2014/main" id="{DCEA9C7F-1CB2-B0B0-AE4C-171B0AFC6E26}"/>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2F4D72D8-0638-1E42-6480-21D9CF7A440E}"/>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D6DDCC2C-4DA8-F28F-9BBF-ACD120C05B4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59442726"/>
      </p:ext>
    </p:extLst>
  </p:cSld>
  <p:clrMapOvr>
    <a:masterClrMapping/>
  </p:clrMapOvr>
  <p:transition spd="med"/>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11050589" cy="4573588"/>
          </a:xfrm>
        </p:spPr>
        <p:txBody>
          <a:bodyPr/>
          <a:lstStyle>
            <a:lvl1pPr>
              <a:lnSpc>
                <a:spcPct val="100000"/>
              </a:lnSpc>
              <a:defRPr sz="8598"/>
            </a:lvl1pPr>
          </a:lstStyle>
          <a:p>
            <a:r>
              <a:rPr lang="en-US"/>
              <a:t>Click to edit Master title style</a:t>
            </a:r>
            <a:endParaRPr lang="en-US" dirty="0"/>
          </a:p>
        </p:txBody>
      </p:sp>
      <p:pic>
        <p:nvPicPr>
          <p:cNvPr id="3" name="Picture 2" descr="IBM 8-bar logo">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1449036941"/>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9"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3" name="Picture 2" descr="IBM 8-bar logo">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3344018818"/>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3" y="384048"/>
            <a:ext cx="10101071" cy="104790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1" y="569914"/>
            <a:ext cx="11049000" cy="12574588"/>
          </a:xfrm>
          <a:solidFill>
            <a:srgbClr val="E0E0E0"/>
          </a:solidFill>
        </p:spPr>
        <p:txBody>
          <a:bodyPr anchor="ctr"/>
          <a:lstStyle>
            <a:lvl1pPr algn="ctr">
              <a:defRPr>
                <a:solidFill>
                  <a:schemeClr val="accent5"/>
                </a:solidFill>
              </a:defRPr>
            </a:lvl1pPr>
          </a:lstStyle>
          <a:p>
            <a:r>
              <a:rPr lang="en-US"/>
              <a:t>Place imagery here</a:t>
            </a:r>
          </a:p>
        </p:txBody>
      </p:sp>
      <p:pic>
        <p:nvPicPr>
          <p:cNvPr id="9" name="Picture 8" descr="IBM 8-bar logo">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77852" y="12526964"/>
            <a:ext cx="1638299" cy="609600"/>
          </a:xfrm>
          <a:prstGeom prst="rect">
            <a:avLst/>
          </a:prstGeom>
        </p:spPr>
      </p:pic>
    </p:spTree>
    <p:extLst>
      <p:ext uri="{BB962C8B-B14F-4D97-AF65-F5344CB8AC3E}">
        <p14:creationId xmlns:p14="http://schemas.microsoft.com/office/powerpoint/2010/main" val="2285509419"/>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3" y="576072"/>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3" y="1527048"/>
            <a:ext cx="10099675" cy="9337676"/>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1" y="569914"/>
            <a:ext cx="11049000" cy="12574588"/>
          </a:xfrm>
          <a:solidFill>
            <a:srgbClr val="E0E0E0"/>
          </a:solidFill>
        </p:spPr>
        <p:txBody>
          <a:bodyPr anchor="ctr"/>
          <a:lstStyle>
            <a:lvl1pPr algn="ctr">
              <a:defRPr>
                <a:solidFill>
                  <a:schemeClr val="accent5"/>
                </a:solidFill>
              </a:defRPr>
            </a:lvl1pPr>
          </a:lstStyle>
          <a:p>
            <a:r>
              <a:rPr lang="en-US"/>
              <a:t>Place imagery here</a:t>
            </a:r>
          </a:p>
        </p:txBody>
      </p:sp>
      <p:pic>
        <p:nvPicPr>
          <p:cNvPr id="4" name="Picture 3" descr="IBM 8-bar logo">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577852" y="12526964"/>
            <a:ext cx="1638299" cy="609600"/>
          </a:xfrm>
          <a:prstGeom prst="rect">
            <a:avLst/>
          </a:prstGeom>
        </p:spPr>
      </p:pic>
    </p:spTree>
    <p:extLst>
      <p:ext uri="{BB962C8B-B14F-4D97-AF65-F5344CB8AC3E}">
        <p14:creationId xmlns:p14="http://schemas.microsoft.com/office/powerpoint/2010/main" val="916838222"/>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4956175" cy="4573588"/>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4"/>
            <a:ext cx="4953001" cy="11431588"/>
          </a:xfrm>
        </p:spPr>
        <p:txBody>
          <a:bodyPr/>
          <a:lstStyle>
            <a:lvl1pPr defTabSz="1161056">
              <a:spcBef>
                <a:spcPts val="0"/>
              </a:spcBef>
              <a:defRPr>
                <a:solidFill>
                  <a:schemeClr val="tx1"/>
                </a:solidFill>
              </a:defRPr>
            </a:lvl1pPr>
            <a:lvl2pPr defTabSz="1161056">
              <a:spcBef>
                <a:spcPts val="0"/>
              </a:spcBef>
              <a:defRPr>
                <a:solidFill>
                  <a:schemeClr val="tx1"/>
                </a:solidFill>
              </a:defRPr>
            </a:lvl2pPr>
            <a:lvl3pPr defTabSz="1161056">
              <a:spcBef>
                <a:spcPts val="0"/>
              </a:spcBef>
              <a:defRPr>
                <a:solidFill>
                  <a:schemeClr val="tx1"/>
                </a:solidFill>
              </a:defRPr>
            </a:lvl3pPr>
            <a:lvl4pPr defTabSz="1161056">
              <a:spcBef>
                <a:spcPts val="0"/>
              </a:spcBef>
              <a:defRPr>
                <a:solidFill>
                  <a:schemeClr val="tx1"/>
                </a:solidFill>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6" y="569914"/>
            <a:ext cx="4949824" cy="11431588"/>
          </a:xfrm>
        </p:spPr>
        <p:txBody>
          <a:bodyPr/>
          <a:lstStyle>
            <a:lvl1pPr defTabSz="1161056">
              <a:spcBef>
                <a:spcPts val="0"/>
              </a:spcBef>
              <a:defRPr>
                <a:solidFill>
                  <a:schemeClr val="tx1"/>
                </a:solidFill>
              </a:defRPr>
            </a:lvl1pPr>
            <a:lvl2pPr defTabSz="1161056">
              <a:spcBef>
                <a:spcPts val="0"/>
              </a:spcBef>
              <a:defRPr>
                <a:solidFill>
                  <a:schemeClr val="tx1"/>
                </a:solidFill>
              </a:defRPr>
            </a:lvl2pPr>
            <a:lvl3pPr defTabSz="1161056">
              <a:spcBef>
                <a:spcPts val="0"/>
              </a:spcBef>
              <a:defRPr>
                <a:solidFill>
                  <a:schemeClr val="tx1"/>
                </a:solidFill>
              </a:defRPr>
            </a:lvl3pPr>
            <a:lvl4pPr defTabSz="1161056">
              <a:spcBef>
                <a:spcPts val="0"/>
              </a:spcBef>
              <a:defRPr>
                <a:solidFill>
                  <a:schemeClr val="tx1"/>
                </a:solidFill>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5" y="12804236"/>
            <a:ext cx="4956175" cy="381000"/>
          </a:xfrm>
        </p:spPr>
        <p:txBody>
          <a:bodyPr/>
          <a:lstStyle/>
          <a:p>
            <a:endParaRPr lang="en-US"/>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42699229"/>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2859088"/>
          </a:xfrm>
        </p:spPr>
        <p:txBody>
          <a:bodyPr rIns="457200"/>
          <a:lstStyle>
            <a:lvl1pPr>
              <a:lnSpc>
                <a:spcPct val="100000"/>
              </a:lnSpc>
              <a:defRPr sz="6398">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5" y="12804236"/>
            <a:ext cx="4956175" cy="381000"/>
          </a:xfrm>
        </p:spPr>
        <p:txBody>
          <a:bodyPr/>
          <a:lstStyle/>
          <a:p>
            <a:endParaRPr lang="en-US"/>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578889786"/>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6" y="420624"/>
            <a:ext cx="17141826" cy="8191500"/>
          </a:xfrm>
        </p:spPr>
        <p:txBody>
          <a:bodyPr/>
          <a:lstStyle>
            <a:lvl1pPr>
              <a:defRPr sz="17196"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5" y="12804236"/>
            <a:ext cx="4956175" cy="381000"/>
          </a:xfrm>
        </p:spPr>
        <p:txBody>
          <a:bodyPr/>
          <a:lstStyle/>
          <a:p>
            <a:endParaRPr lang="en-US"/>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518479032"/>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3" y="384048"/>
            <a:ext cx="9909174" cy="2859088"/>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67252" y="448056"/>
            <a:ext cx="11042074" cy="8574088"/>
          </a:xfrm>
        </p:spPr>
        <p:txBody>
          <a:bodyPr/>
          <a:lstStyle>
            <a:lvl1pPr>
              <a:lnSpc>
                <a:spcPct val="100000"/>
              </a:lnSpc>
              <a:spcBef>
                <a:spcPts val="0"/>
              </a:spcBef>
              <a:defRPr sz="6398">
                <a:solidFill>
                  <a:schemeClr val="tx2"/>
                </a:solidFill>
              </a:defRPr>
            </a:lvl1pPr>
            <a:lvl2pPr marL="585098" indent="-585098">
              <a:lnSpc>
                <a:spcPct val="100000"/>
              </a:lnSpc>
              <a:spcBef>
                <a:spcPts val="0"/>
              </a:spcBef>
              <a:defRPr sz="6398">
                <a:solidFill>
                  <a:schemeClr val="tx2"/>
                </a:solidFill>
              </a:defRPr>
            </a:lvl2pPr>
            <a:lvl3pPr marL="1097060" indent="-585098">
              <a:lnSpc>
                <a:spcPct val="100000"/>
              </a:lnSpc>
              <a:spcBef>
                <a:spcPts val="0"/>
              </a:spcBef>
              <a:defRPr sz="6398">
                <a:solidFill>
                  <a:schemeClr val="tx2"/>
                </a:solidFill>
              </a:defRPr>
            </a:lvl3pPr>
            <a:lvl4pPr marL="1755296">
              <a:lnSpc>
                <a:spcPct val="100000"/>
              </a:lnSpc>
              <a:spcBef>
                <a:spcPts val="0"/>
              </a:spcBef>
              <a:defRPr sz="6398">
                <a:solidFill>
                  <a:schemeClr val="tx2"/>
                </a:solidFill>
              </a:defRPr>
            </a:lvl4pPr>
            <a:lvl5pPr>
              <a:lnSpc>
                <a:spcPct val="100000"/>
              </a:lnSpc>
              <a:spcBef>
                <a:spcPts val="0"/>
              </a:spcBef>
              <a:defRPr sz="63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5" y="12804236"/>
            <a:ext cx="4956175" cy="381000"/>
          </a:xfrm>
        </p:spPr>
        <p:txBody>
          <a:bodyPr/>
          <a:lstStyle/>
          <a:p>
            <a:endParaRPr lang="en-US"/>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881257325"/>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420624"/>
            <a:ext cx="14662151" cy="97170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5" y="12804236"/>
            <a:ext cx="4956175" cy="381000"/>
          </a:xfrm>
        </p:spPr>
        <p:txBody>
          <a:bodyPr/>
          <a:lstStyle/>
          <a:p>
            <a:endParaRPr lang="en-US"/>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800270202"/>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74" y="576072"/>
            <a:ext cx="7623174" cy="6288088"/>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72" y="9299448"/>
            <a:ext cx="11050589" cy="3543300"/>
          </a:xfrm>
        </p:spPr>
        <p:txBody>
          <a:bodyPr anchor="b"/>
          <a:lstStyle>
            <a:lvl1pPr>
              <a:lnSpc>
                <a:spcPct val="90000"/>
              </a:lnSpc>
              <a:spcBef>
                <a:spcPts val="0"/>
              </a:spcBef>
              <a:defRPr sz="25794" b="0" i="0">
                <a:solidFill>
                  <a:schemeClr val="accent1"/>
                </a:solidFill>
                <a:latin typeface="IBM Plex Sans ExtLt" panose="020B0303050203000203" pitchFamily="34" charset="0"/>
              </a:defRPr>
            </a:lvl1pPr>
          </a:lstStyle>
          <a:p>
            <a:r>
              <a:rPr lang="en-US" dirty="0"/>
              <a:t>↗︎00M</a:t>
            </a:r>
          </a:p>
        </p:txBody>
      </p:sp>
      <p:cxnSp>
        <p:nvCxnSpPr>
          <p:cNvPr id="9" name="Straight Connector 8" descr="Vertical column divider">
            <a:extLst>
              <a:ext uri="{FF2B5EF4-FFF2-40B4-BE49-F238E27FC236}">
                <a16:creationId xmlns:a16="http://schemas.microsoft.com/office/drawing/2014/main" id="{1C44518A-7FBB-67DA-E35B-8BC0AAFC6062}"/>
              </a:ext>
            </a:extLst>
          </p:cNvPr>
          <p:cNvCxnSpPr/>
          <p:nvPr userDrawn="1"/>
        </p:nvCxnSpPr>
        <p:spPr bwMode="auto">
          <a:xfrm>
            <a:off x="12193588"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76072"/>
            <a:ext cx="7620000" cy="6288088"/>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1" y="9296400"/>
            <a:ext cx="11049000" cy="3543300"/>
          </a:xfrm>
        </p:spPr>
        <p:txBody>
          <a:bodyPr anchor="b"/>
          <a:lstStyle>
            <a:lvl1pPr>
              <a:lnSpc>
                <a:spcPct val="90000"/>
              </a:lnSpc>
              <a:spcBef>
                <a:spcPts val="0"/>
              </a:spcBef>
              <a:defRPr sz="25794" b="0" i="0">
                <a:solidFill>
                  <a:schemeClr val="accent1"/>
                </a:solidFill>
                <a:latin typeface="IBM Plex Sans ExtLt" panose="020B0303050203000203" pitchFamily="34" charset="0"/>
              </a:defRPr>
            </a:lvl1pPr>
          </a:lstStyle>
          <a:p>
            <a:r>
              <a:rPr lang="en-US" dirty="0"/>
              <a:t>+00%</a:t>
            </a:r>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5" y="12804236"/>
            <a:ext cx="4956175" cy="381000"/>
          </a:xfrm>
        </p:spPr>
        <p:txBody>
          <a:bodyPr/>
          <a:lstStyle/>
          <a:p>
            <a:endParaRPr lang="en-US"/>
          </a:p>
        </p:txBody>
      </p: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0124372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2"/>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6"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2" name="Text Placeholder 6">
            <a:extLst>
              <a:ext uri="{FF2B5EF4-FFF2-40B4-BE49-F238E27FC236}">
                <a16:creationId xmlns:a16="http://schemas.microsoft.com/office/drawing/2014/main" id="{AD98038E-FA9A-2E7F-DE4F-45D37F116DFD}"/>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6">
            <a:extLst>
              <a:ext uri="{FF2B5EF4-FFF2-40B4-BE49-F238E27FC236}">
                <a16:creationId xmlns:a16="http://schemas.microsoft.com/office/drawing/2014/main" id="{2B3FDBEC-0A0D-82A4-F347-00CE8AD711B9}"/>
              </a:ext>
            </a:extLst>
          </p:cNvPr>
          <p:cNvSpPr>
            <a:spLocks noGrp="1"/>
          </p:cNvSpPr>
          <p:nvPr>
            <p:ph type="body" sz="quarter" idx="21"/>
          </p:nvPr>
        </p:nvSpPr>
        <p:spPr>
          <a:xfrm>
            <a:off x="12739220" y="3429000"/>
            <a:ext cx="10183842"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51441"/>
      </p:ext>
    </p:extLst>
  </p:cSld>
  <p:clrMapOvr>
    <a:masterClrMapping/>
  </p:clrMapOvr>
  <p:transition spd="med"/>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3" y="576072"/>
            <a:ext cx="4949824"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9768"/>
            <a:ext cx="4951413" cy="1907912"/>
          </a:xfrm>
        </p:spPr>
        <p:txBody>
          <a:bodyPr/>
          <a:lstStyle>
            <a:lvl1pPr>
              <a:lnSpc>
                <a:spcPct val="90000"/>
              </a:lnSpc>
              <a:defRPr sz="12998">
                <a:solidFill>
                  <a:schemeClr val="accent1"/>
                </a:solidFill>
              </a:defRPr>
            </a:lvl1pPr>
            <a:lvl2pPr marL="0" indent="0">
              <a:buNone/>
              <a:defRPr/>
            </a:lvl2pPr>
          </a:lstStyle>
          <a:p>
            <a:pPr lvl="0"/>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5" y="426482"/>
            <a:ext cx="4949824" cy="1906588"/>
          </a:xfrm>
        </p:spPr>
        <p:txBody>
          <a:bodyPr/>
          <a:lstStyle>
            <a:lvl1pPr>
              <a:lnSpc>
                <a:spcPct val="90000"/>
              </a:lnSpc>
              <a:defRPr sz="12998">
                <a:solidFill>
                  <a:schemeClr val="accent1"/>
                </a:solidFill>
              </a:defRPr>
            </a:lvl1pPr>
          </a:lstStyle>
          <a:p>
            <a:pPr lvl="0"/>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5"/>
            <a:ext cx="4953001" cy="9666846"/>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2" y="429655"/>
            <a:ext cx="4949824" cy="1903414"/>
          </a:xfrm>
        </p:spPr>
        <p:txBody>
          <a:bodyPr/>
          <a:lstStyle>
            <a:lvl1pPr>
              <a:lnSpc>
                <a:spcPct val="90000"/>
              </a:lnSpc>
              <a:defRPr sz="12998">
                <a:solidFill>
                  <a:schemeClr val="accent1"/>
                </a:solidFill>
              </a:defRPr>
            </a:lvl1pPr>
          </a:lstStyle>
          <a:p>
            <a:pPr lvl="0"/>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499" y="2333069"/>
            <a:ext cx="4953001" cy="9666846"/>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6"/>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5" y="12804236"/>
            <a:ext cx="4956175" cy="381000"/>
          </a:xfrm>
        </p:spPr>
        <p:txBody>
          <a:bodyPr/>
          <a:lstStyle/>
          <a:p>
            <a:endParaRPr lang="en-US"/>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51162273"/>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4" cy="5335588"/>
          </a:xfrm>
        </p:spPr>
        <p:txBody>
          <a:bodyPr/>
          <a:lstStyle>
            <a:lvl1pPr>
              <a:lnSpc>
                <a:spcPct val="100000"/>
              </a:lnSpc>
              <a:defRPr sz="8598">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1" y="402336"/>
            <a:ext cx="11049000" cy="5335588"/>
          </a:xfrm>
        </p:spPr>
        <p:txBody>
          <a:bodyPr/>
          <a:lstStyle>
            <a:lvl1pPr>
              <a:lnSpc>
                <a:spcPct val="100000"/>
              </a:lnSpc>
              <a:spcBef>
                <a:spcPts val="0"/>
              </a:spcBef>
              <a:defRPr sz="8598">
                <a:solidFill>
                  <a:schemeClr val="tx1"/>
                </a:solidFill>
              </a:defRPr>
            </a:lvl1pPr>
            <a:lvl2pPr marL="786226" indent="-786226">
              <a:lnSpc>
                <a:spcPct val="100000"/>
              </a:lnSpc>
              <a:spcBef>
                <a:spcPts val="0"/>
              </a:spcBef>
              <a:defRPr sz="8598">
                <a:solidFill>
                  <a:schemeClr val="tx1"/>
                </a:solidFill>
              </a:defRPr>
            </a:lvl2pPr>
            <a:lvl3pPr marL="1499316" indent="-786226">
              <a:lnSpc>
                <a:spcPct val="100000"/>
              </a:lnSpc>
              <a:spcBef>
                <a:spcPts val="0"/>
              </a:spcBef>
              <a:defRPr sz="8598">
                <a:solidFill>
                  <a:schemeClr val="tx1"/>
                </a:solidFill>
              </a:defRPr>
            </a:lvl3pPr>
            <a:lvl4pPr marL="2285542" indent="-786226">
              <a:lnSpc>
                <a:spcPct val="100000"/>
              </a:lnSpc>
              <a:spcBef>
                <a:spcPts val="0"/>
              </a:spcBef>
              <a:defRPr sz="8598">
                <a:solidFill>
                  <a:schemeClr val="tx1"/>
                </a:solidFill>
              </a:defRPr>
            </a:lvl4pPr>
            <a:lvl5pPr>
              <a:lnSpc>
                <a:spcPct val="100000"/>
              </a:lnSpc>
              <a:spcBef>
                <a:spcPts val="0"/>
              </a:spcBef>
              <a:defRPr sz="859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descr="Horizontal row divider">
            <a:extLst>
              <a:ext uri="{FF2B5EF4-FFF2-40B4-BE49-F238E27FC236}">
                <a16:creationId xmlns:a16="http://schemas.microsoft.com/office/drawing/2014/main" id="{3D81813D-DA09-FCA0-D570-1E2D428C59E9}"/>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4" cy="5334000"/>
          </a:xfrm>
        </p:spPr>
        <p:txBody>
          <a:bodyPr/>
          <a:lstStyle>
            <a:lvl1pPr>
              <a:lnSpc>
                <a:spcPct val="100000"/>
              </a:lnSpc>
              <a:defRPr sz="8598">
                <a:solidFill>
                  <a:schemeClr val="accent1"/>
                </a:solidFill>
              </a:defRPr>
            </a:lvl1pPr>
            <a:lvl2pPr>
              <a:lnSpc>
                <a:spcPct val="100000"/>
              </a:lnSpc>
              <a:defRPr sz="8598">
                <a:solidFill>
                  <a:schemeClr val="accent1"/>
                </a:solidFill>
              </a:defRPr>
            </a:lvl2pPr>
            <a:lvl3pPr>
              <a:lnSpc>
                <a:spcPct val="100000"/>
              </a:lnSpc>
              <a:defRPr sz="8598">
                <a:solidFill>
                  <a:schemeClr val="accent1"/>
                </a:solidFill>
              </a:defRPr>
            </a:lvl3pPr>
            <a:lvl4pPr>
              <a:lnSpc>
                <a:spcPct val="100000"/>
              </a:lnSpc>
              <a:defRPr sz="8598">
                <a:solidFill>
                  <a:schemeClr val="accent1"/>
                </a:solidFill>
              </a:defRPr>
            </a:lvl4pPr>
            <a:lvl5pPr>
              <a:lnSpc>
                <a:spcPct val="100000"/>
              </a:lnSpc>
              <a:defRPr sz="8598">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1" y="6477000"/>
            <a:ext cx="11049000" cy="5334000"/>
          </a:xfrm>
        </p:spPr>
        <p:txBody>
          <a:bodyPr/>
          <a:lstStyle>
            <a:lvl1pPr>
              <a:lnSpc>
                <a:spcPct val="100000"/>
              </a:lnSpc>
              <a:spcBef>
                <a:spcPts val="0"/>
              </a:spcBef>
              <a:defRPr sz="8598">
                <a:solidFill>
                  <a:schemeClr val="tx1"/>
                </a:solidFill>
              </a:defRPr>
            </a:lvl1pPr>
            <a:lvl2pPr marL="786226" indent="-786226">
              <a:lnSpc>
                <a:spcPct val="100000"/>
              </a:lnSpc>
              <a:spcBef>
                <a:spcPts val="0"/>
              </a:spcBef>
              <a:defRPr sz="8598">
                <a:solidFill>
                  <a:schemeClr val="tx1"/>
                </a:solidFill>
              </a:defRPr>
            </a:lvl2pPr>
            <a:lvl3pPr marL="1499316" indent="-786226">
              <a:lnSpc>
                <a:spcPct val="100000"/>
              </a:lnSpc>
              <a:spcBef>
                <a:spcPts val="0"/>
              </a:spcBef>
              <a:defRPr sz="8598">
                <a:solidFill>
                  <a:schemeClr val="tx1"/>
                </a:solidFill>
              </a:defRPr>
            </a:lvl3pPr>
            <a:lvl4pPr marL="2285542" indent="-786226">
              <a:lnSpc>
                <a:spcPct val="100000"/>
              </a:lnSpc>
              <a:spcBef>
                <a:spcPts val="0"/>
              </a:spcBef>
              <a:defRPr sz="8598">
                <a:solidFill>
                  <a:schemeClr val="tx1"/>
                </a:solidFill>
              </a:defRPr>
            </a:lvl4pPr>
            <a:lvl5pPr>
              <a:lnSpc>
                <a:spcPct val="100000"/>
              </a:lnSpc>
              <a:spcBef>
                <a:spcPts val="0"/>
              </a:spcBef>
              <a:defRPr sz="859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5" y="12804236"/>
            <a:ext cx="4956175" cy="381000"/>
          </a:xfrm>
        </p:spPr>
        <p:txBody>
          <a:bodyPr/>
          <a:lstStyle/>
          <a:p>
            <a:endParaRPr lang="en-US"/>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557307015"/>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3" y="576072"/>
            <a:ext cx="4949824"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8"/>
          </a:xfrm>
        </p:spPr>
        <p:txBody>
          <a:bodyPr/>
          <a:lstStyle>
            <a:lvl1pPr>
              <a:lnSpc>
                <a:spcPct val="90000"/>
              </a:lnSpc>
              <a:defRPr sz="12998">
                <a:solidFill>
                  <a:schemeClr val="accent1"/>
                </a:solidFill>
              </a:defRPr>
            </a:lvl1pPr>
            <a:lvl2pPr marL="0" indent="0">
              <a:buNone/>
              <a:defRPr/>
            </a:lvl2pPr>
          </a:lstStyle>
          <a:p>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76072"/>
            <a:ext cx="7620000" cy="285908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3"/>
            <a:ext cx="4951413" cy="2857506"/>
          </a:xfrm>
        </p:spPr>
        <p:txBody>
          <a:bodyPr/>
          <a:lstStyle>
            <a:lvl1pPr>
              <a:lnSpc>
                <a:spcPct val="90000"/>
              </a:lnSpc>
              <a:defRPr sz="12998">
                <a:solidFill>
                  <a:schemeClr val="accent1"/>
                </a:solidFill>
              </a:defRPr>
            </a:lvl1pPr>
          </a:lstStyle>
          <a:p>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3" y="8403337"/>
            <a:ext cx="4951411" cy="2857506"/>
          </a:xfrm>
        </p:spPr>
        <p:txBody>
          <a:bodyPr/>
          <a:lstStyle>
            <a:lvl1pPr>
              <a:lnSpc>
                <a:spcPct val="90000"/>
              </a:lnSpc>
              <a:defRPr sz="12998">
                <a:solidFill>
                  <a:schemeClr val="accent1"/>
                </a:solidFill>
              </a:defRPr>
            </a:lvl1pPr>
          </a:lstStyle>
          <a:p>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6"/>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5" y="12804236"/>
            <a:ext cx="4956175" cy="381000"/>
          </a:xfrm>
        </p:spPr>
        <p:txBody>
          <a:bodyPr/>
          <a:lstStyle/>
          <a:p>
            <a:endParaRPr lang="en-US"/>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321632075"/>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74"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5" y="12804236"/>
            <a:ext cx="4956175" cy="381000"/>
          </a:xfrm>
        </p:spPr>
        <p:txBody>
          <a:bodyPr/>
          <a:lstStyle/>
          <a:p>
            <a:endParaRPr lang="en-US"/>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079020900"/>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576072"/>
            <a:ext cx="4956175" cy="1525588"/>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9437"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descr="Vertical column divider">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1" name="Straight Connector 20" descr="Vertical column divider">
            <a:extLst>
              <a:ext uri="{FF2B5EF4-FFF2-40B4-BE49-F238E27FC236}">
                <a16:creationId xmlns:a16="http://schemas.microsoft.com/office/drawing/2014/main" id="{CDB8CB8D-C4DB-E357-4948-59CD6A18A9DC}"/>
              </a:ext>
            </a:extLst>
          </p:cNvPr>
          <p:cNvCxnSpPr/>
          <p:nvPr userDrawn="1"/>
        </p:nvCxnSpPr>
        <p:spPr bwMode="auto">
          <a:xfrm>
            <a:off x="12188953"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descr="Vertical column divider">
            <a:extLst>
              <a:ext uri="{FF2B5EF4-FFF2-40B4-BE49-F238E27FC236}">
                <a16:creationId xmlns:a16="http://schemas.microsoft.com/office/drawing/2014/main" id="{8B5887E5-28C4-AA99-EBD5-E34B88F46F25}"/>
              </a:ext>
            </a:extLst>
          </p:cNvPr>
          <p:cNvCxnSpPr/>
          <p:nvPr userDrawn="1"/>
        </p:nvCxnSpPr>
        <p:spPr bwMode="auto">
          <a:xfrm>
            <a:off x="18288001"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5" y="12804236"/>
            <a:ext cx="4956175" cy="381000"/>
          </a:xfrm>
        </p:spPr>
        <p:txBody>
          <a:bodyPr/>
          <a:lstStyle/>
          <a:p>
            <a:endParaRPr lang="en-US"/>
          </a:p>
        </p:txBody>
      </p: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111111228"/>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576072"/>
            <a:ext cx="4956175"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3D7A0E74-695D-C6F5-07CD-01209D58A70A}"/>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19E1AC9A-B000-435B-E4BC-54B09FB795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5" y="12804236"/>
            <a:ext cx="4956175" cy="381000"/>
          </a:xfrm>
        </p:spPr>
        <p:txBody>
          <a:bodyPr/>
          <a:lstStyle/>
          <a:p>
            <a:endParaRPr lang="en-US"/>
          </a:p>
        </p:txBody>
      </p: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40262913"/>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3" y="576072"/>
            <a:ext cx="4949824" cy="2097088"/>
          </a:xfrm>
        </p:spPr>
        <p:txBody>
          <a:bodyPr/>
          <a:lstStyle>
            <a:lvl1pPr>
              <a:lnSpc>
                <a:spcPct val="110000"/>
              </a:lnSpc>
              <a:defRPr sz="2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4" y="3429000"/>
            <a:ext cx="4956175" cy="4000500"/>
          </a:xfrm>
        </p:spPr>
        <p:txBody>
          <a:bodyPr/>
          <a:lstStyle>
            <a:lvl1pPr>
              <a:lnSpc>
                <a:spcPct val="100000"/>
              </a:lnSpc>
              <a:spcBef>
                <a:spcPts val="0"/>
              </a:spcBef>
              <a:defRPr sz="3600">
                <a:solidFill>
                  <a:schemeClr val="tx1"/>
                </a:solidFill>
              </a:defRPr>
            </a:lvl1pPr>
          </a:lstStyle>
          <a:p>
            <a:pPr lvl="0"/>
            <a:r>
              <a:rPr lang="en-US"/>
              <a:t>Click to edit Master text styles</a:t>
            </a:r>
          </a:p>
        </p:txBody>
      </p:sp>
      <p:cxnSp>
        <p:nvCxnSpPr>
          <p:cNvPr id="17" name="Straight Connector 16" descr="Vertical column divider">
            <a:extLst>
              <a:ext uri="{FF2B5EF4-FFF2-40B4-BE49-F238E27FC236}">
                <a16:creationId xmlns:a16="http://schemas.microsoft.com/office/drawing/2014/main" id="{4D695107-5427-4D2D-F88F-89BA74127CBF}"/>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1" y="576072"/>
            <a:ext cx="1216152" cy="1216152"/>
          </a:xfrm>
        </p:spPr>
        <p:txBody>
          <a:bodyPr anchor="ctr"/>
          <a:lstStyle>
            <a:lvl1pPr algn="ctr">
              <a:defRPr sz="1600">
                <a:solidFill>
                  <a:schemeClr val="tx1"/>
                </a:solidFill>
              </a:defRPr>
            </a:lvl1pPr>
          </a:lstStyle>
          <a:p>
            <a:r>
              <a:rPr lang="en-US"/>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43B07B4A-5DB5-8126-EA79-502787053E82}"/>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5" y="576072"/>
            <a:ext cx="1216152" cy="1216152"/>
          </a:xfrm>
        </p:spPr>
        <p:txBody>
          <a:bodyPr anchor="ctr"/>
          <a:lstStyle>
            <a:lvl1pPr algn="ctr">
              <a:defRPr sz="1600">
                <a:solidFill>
                  <a:schemeClr val="tx1"/>
                </a:solidFill>
              </a:defRPr>
            </a:lvl1pPr>
          </a:lstStyle>
          <a:p>
            <a:r>
              <a:rPr lang="en-US"/>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68032" y="3429000"/>
            <a:ext cx="4942119"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4D829559-0A72-8826-E06A-C6CCD39750A4}"/>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1" y="576072"/>
            <a:ext cx="1216152" cy="1216152"/>
          </a:xfrm>
        </p:spPr>
        <p:txBody>
          <a:bodyPr anchor="ctr"/>
          <a:lstStyle>
            <a:lvl1pPr algn="ctr">
              <a:defRPr sz="1600">
                <a:solidFill>
                  <a:schemeClr val="tx1"/>
                </a:solidFill>
              </a:defRPr>
            </a:lvl1pPr>
          </a:lstStyle>
          <a:p>
            <a:r>
              <a:rPr lang="en-US"/>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2" y="3429000"/>
            <a:ext cx="4952999"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endParaRPr lang="en-US"/>
          </a:p>
        </p:txBody>
      </p: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00411816"/>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4048"/>
            <a:ext cx="4949824" cy="1141412"/>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7" y="384048"/>
            <a:ext cx="4956175" cy="1141412"/>
          </a:xfrm>
        </p:spPr>
        <p:txBody>
          <a:bodyPr/>
          <a:lstStyle>
            <a:lvl1pPr>
              <a:lnSpc>
                <a:spcPct val="100000"/>
              </a:lnSpc>
              <a:spcBef>
                <a:spcPts val="0"/>
              </a:spcBef>
              <a:defRPr sz="6398">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1"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endParaRPr lang="en-US"/>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082306808"/>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3" y="576072"/>
            <a:ext cx="7424927" cy="19065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73"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1"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317477184"/>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4" y="384048"/>
            <a:ext cx="11045824" cy="4573588"/>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76072"/>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9" y="576072"/>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55525539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2" y="385200"/>
            <a:ext cx="7424927" cy="1906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5377FA90-E771-AC82-090E-6FBBAE2633AB}"/>
              </a:ext>
            </a:extLst>
          </p:cNvPr>
          <p:cNvSpPr>
            <a:spLocks noGrp="1"/>
          </p:cNvSpPr>
          <p:nvPr>
            <p:ph type="body" sz="quarter" idx="20"/>
          </p:nvPr>
        </p:nvSpPr>
        <p:spPr>
          <a:xfrm>
            <a:off x="12739220"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3C39AE1-8603-84DA-CC2F-0C36A1C9D153}"/>
              </a:ext>
            </a:extLst>
          </p:cNvPr>
          <p:cNvSpPr>
            <a:spLocks noGrp="1"/>
          </p:cNvSpPr>
          <p:nvPr>
            <p:ph type="body" sz="quarter" idx="21"/>
          </p:nvPr>
        </p:nvSpPr>
        <p:spPr>
          <a:xfrm>
            <a:off x="576072"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37138927"/>
      </p:ext>
    </p:extLst>
  </p:cSld>
  <p:clrMapOvr>
    <a:masterClrMapping/>
  </p:clrMapOvr>
  <p:transition spd="med"/>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1" y="576072"/>
            <a:ext cx="4953001" cy="4573588"/>
          </a:xfrm>
        </p:spPr>
        <p:txBody>
          <a:bodyPr/>
          <a:lstStyle>
            <a:lvl1pPr>
              <a:lnSpc>
                <a:spcPct val="10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4"/>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9" y="569914"/>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139576490"/>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4" y="384048"/>
            <a:ext cx="11039475" cy="4573588"/>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4"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288359417"/>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576072"/>
            <a:ext cx="4949826" cy="4573588"/>
          </a:xfrm>
        </p:spPr>
        <p:txBody>
          <a:bodyPr rIns="0"/>
          <a:lstStyle>
            <a:lvl1pPr>
              <a:lnSpc>
                <a:spcPct val="100000"/>
              </a:lnSpc>
              <a:defRPr sz="28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499" y="576072"/>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890860705"/>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384049"/>
            <a:ext cx="4949824" cy="1141414"/>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3" y="384048"/>
            <a:ext cx="4956175" cy="1141412"/>
          </a:xfrm>
        </p:spPr>
        <p:txBody>
          <a:bodyPr/>
          <a:lstStyle>
            <a:lvl1pPr>
              <a:lnSpc>
                <a:spcPct val="100000"/>
              </a:lnSpc>
              <a:spcBef>
                <a:spcPts val="0"/>
              </a:spcBef>
              <a:defRPr sz="6398">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descr="Vertical column divider">
            <a:extLst>
              <a:ext uri="{FF2B5EF4-FFF2-40B4-BE49-F238E27FC236}">
                <a16:creationId xmlns:a16="http://schemas.microsoft.com/office/drawing/2014/main" id="{202744BD-C7A4-D538-2E19-AA279C025A21}"/>
              </a:ext>
            </a:extLst>
          </p:cNvPr>
          <p:cNvCxnSpPr/>
          <p:nvPr userDrawn="1"/>
        </p:nvCxnSpPr>
        <p:spPr bwMode="auto">
          <a:xfrm>
            <a:off x="12188953"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Picture Placeholder 4" descr="Place pictogram here">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1" y="576073"/>
            <a:ext cx="1216152" cy="1214462"/>
          </a:xfrm>
        </p:spPr>
        <p:txBody>
          <a:bodyPr anchor="ctr"/>
          <a:lstStyle>
            <a:lvl1pPr algn="ctr">
              <a:defRPr sz="1600">
                <a:solidFill>
                  <a:schemeClr val="tx1"/>
                </a:solidFill>
              </a:defRPr>
            </a:lvl1pPr>
          </a:lstStyle>
          <a:p>
            <a:r>
              <a:rPr lang="en-US"/>
              <a:t>Pictogram</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7638"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a:extLst>
              <a:ext uri="{FF2B5EF4-FFF2-40B4-BE49-F238E27FC236}">
                <a16:creationId xmlns:a16="http://schemas.microsoft.com/office/drawing/2014/main" id="{ADCE883F-3781-7F7E-8236-8BB5CEBAD7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Picture Placeholder 11" descr="Place pictogram here">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5" cy="1216152"/>
          </a:xfrm>
        </p:spPr>
        <p:txBody>
          <a:bodyPr anchor="ctr"/>
          <a:lstStyle>
            <a:lvl1pPr algn="ctr">
              <a:defRPr sz="1600">
                <a:solidFill>
                  <a:schemeClr val="tx1"/>
                </a:solidFill>
              </a:defRPr>
            </a:lvl1pPr>
          </a:lstStyle>
          <a:p>
            <a:r>
              <a:rPr lang="en-US"/>
              <a:t>Pictogram</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63638"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endParaRPr lang="en-US"/>
          </a:p>
        </p:txBody>
      </p: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634905100"/>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descr="Place pictogram here">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p:spPr>
        <p:txBody>
          <a:bodyPr anchor="ctr"/>
          <a:lstStyle>
            <a:lvl1pPr algn="ctr">
              <a:defRPr sz="1600"/>
            </a:lvl1pPr>
          </a:lstStyle>
          <a:p>
            <a:r>
              <a:rPr lang="en-US"/>
              <a:t>Pictogram</a:t>
            </a:r>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6074" y="2478024"/>
            <a:ext cx="6670674"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a:extLst>
              <a:ext uri="{FF2B5EF4-FFF2-40B4-BE49-F238E27FC236}">
                <a16:creationId xmlns:a16="http://schemas.microsoft.com/office/drawing/2014/main" id="{00A530A6-2F26-DA70-D0D9-6DD90453CEC1}"/>
              </a:ext>
              <a:ext uri="{C183D7F6-B498-43B3-948B-1728B52AA6E4}">
                <adec:decorative xmlns:adec="http://schemas.microsoft.com/office/drawing/2017/decorative" val="0"/>
              </a:ext>
            </a:extLst>
          </p:cNvPr>
          <p:cNvCxnSpPr/>
          <p:nvPr userDrawn="1"/>
        </p:nvCxnSpPr>
        <p:spPr bwMode="auto">
          <a:xfrm>
            <a:off x="12191999"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4" descr="Place pictogram here">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1" y="576072"/>
            <a:ext cx="1216152" cy="1216152"/>
          </a:xfrm>
        </p:spPr>
        <p:txBody>
          <a:bodyPr anchor="ctr"/>
          <a:lstStyle>
            <a:lvl1pPr algn="ctr">
              <a:defRPr sz="1600"/>
            </a:lvl1pPr>
          </a:lstStyle>
          <a:p>
            <a:r>
              <a:rPr lang="en-US"/>
              <a:t>Pictogram</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9C5483A0-0E31-72CE-21C3-6248FAEBC09A}"/>
              </a:ext>
              <a:ext uri="{C183D7F6-B498-43B3-948B-1728B52AA6E4}">
                <adec:decorative xmlns:adec="http://schemas.microsoft.com/office/drawing/2017/decorative" val="0"/>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6" descr="Place pictogram here">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2"/>
            <a:ext cx="1216152" cy="1216152"/>
          </a:xfrm>
        </p:spPr>
        <p:txBody>
          <a:bodyPr anchor="ctr"/>
          <a:lstStyle>
            <a:lvl1pPr algn="ctr">
              <a:defRPr sz="1600"/>
            </a:lvl1pPr>
          </a:lstStyle>
          <a:p>
            <a:r>
              <a:rPr lang="en-US"/>
              <a:t>Pictogram</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6071" y="8385048"/>
            <a:ext cx="6670676"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18" descr="Place pictogram here">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1" y="6477000"/>
            <a:ext cx="1216152" cy="1216152"/>
          </a:xfrm>
        </p:spPr>
        <p:txBody>
          <a:bodyPr anchor="ctr"/>
          <a:lstStyle>
            <a:lvl1pPr algn="ctr">
              <a:defRPr sz="1600"/>
            </a:lvl1pPr>
          </a:lstStyle>
          <a:p>
            <a:r>
              <a:rPr lang="en-US"/>
              <a:t>Pictogram</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2" y="8382000"/>
            <a:ext cx="6667500"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endParaRPr lang="en-US"/>
          </a:p>
        </p:txBody>
      </p: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60472329"/>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4" y="576072"/>
            <a:ext cx="4956175" cy="1141412"/>
          </a:xfrm>
        </p:spPr>
        <p:txBody>
          <a:bodyPr/>
          <a:lstStyle>
            <a:lvl1pPr>
              <a:defRPr sz="28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1" y="1682496"/>
            <a:ext cx="5715000" cy="2276856"/>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5024"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64812997"/>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4" y="576072"/>
            <a:ext cx="4956175" cy="448056"/>
          </a:xfrm>
        </p:spPr>
        <p:txBody>
          <a:bodyPr/>
          <a:lstStyle>
            <a:lvl1pPr>
              <a:defRPr sz="28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1527048"/>
            <a:ext cx="11044240" cy="2276856"/>
          </a:xfrm>
        </p:spPr>
        <p:txBody>
          <a:bodyPr rIns="457200"/>
          <a:lstStyle>
            <a:lvl1pPr>
              <a:lnSpc>
                <a:spcPct val="110000"/>
              </a:lnSpc>
              <a:defRPr sz="6398">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4"/>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69914"/>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015113290"/>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4" y="576072"/>
            <a:ext cx="4956175" cy="4573588"/>
          </a:xfrm>
        </p:spPr>
        <p:txBody>
          <a:bodyPr/>
          <a:lstStyle>
            <a:lvl1pPr>
              <a:lnSpc>
                <a:spcPct val="100000"/>
              </a:lnSpc>
              <a:defRPr sz="28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3" y="665683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583409701"/>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4" y="384048"/>
            <a:ext cx="11050589" cy="4573588"/>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3" y="665683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3"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832956540"/>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3" y="576072"/>
            <a:ext cx="4949824"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76072"/>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915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endParaRPr lang="en-US"/>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48543085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4048"/>
            <a:ext cx="11045825"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A3A4153E-E96A-682A-6ADB-86D8329C1B21}"/>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AA778F7-DDE5-2F6E-F5FA-F5B0F120E06A}"/>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77184035"/>
      </p:ext>
    </p:extLst>
  </p:cSld>
  <p:clrMapOvr>
    <a:masterClrMapping/>
  </p:clrMapOvr>
  <p:transition spd="med"/>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3" y="576072"/>
            <a:ext cx="4949824" cy="2859088"/>
          </a:xfrm>
        </p:spPr>
        <p:txBody>
          <a:bodyPr/>
          <a:lstStyle>
            <a:lvl1pPr>
              <a:lnSpc>
                <a:spcPct val="110000"/>
              </a:lnSpc>
              <a:defRPr sz="2800">
                <a:solidFill>
                  <a:schemeClr val="tx2"/>
                </a:solidFill>
              </a:defRPr>
            </a:lvl1pPr>
          </a:lstStyle>
          <a:p>
            <a:r>
              <a:rPr lang="en-US"/>
              <a:t>Click to edit Master title style</a:t>
            </a:r>
            <a:endParaRPr lang="en-US" dirty="0"/>
          </a:p>
        </p:txBody>
      </p:sp>
      <p:cxnSp>
        <p:nvCxnSpPr>
          <p:cNvPr id="24" name="Straight Connector 23" descr="Vertical column divider">
            <a:extLst>
              <a:ext uri="{FF2B5EF4-FFF2-40B4-BE49-F238E27FC236}">
                <a16:creationId xmlns:a16="http://schemas.microsoft.com/office/drawing/2014/main" id="{B5CBE6E3-0E18-8A57-578D-D314948AF14F}"/>
              </a:ext>
              <a:ext uri="{C183D7F6-B498-43B3-948B-1728B52AA6E4}">
                <adec:decorative xmlns:adec="http://schemas.microsoft.com/office/drawing/2017/decorative" val="0"/>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5" descr="Place icon here">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3"/>
            <a:ext cx="402336" cy="403226"/>
          </a:xfrm>
        </p:spPr>
        <p:txBody>
          <a:bodyPr/>
          <a:lstStyle>
            <a:lvl1pPr>
              <a:defRPr sz="1400">
                <a:solidFill>
                  <a:schemeClr val="tx1"/>
                </a:solidFill>
              </a:defRPr>
            </a:lvl1pPr>
          </a:lstStyle>
          <a:p>
            <a:r>
              <a:rPr lang="en-US" dirty="0"/>
              <a:t>Icon</a:t>
            </a:r>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8" name="Straight Connector 27" descr="Vertical column divider">
            <a:extLst>
              <a:ext uri="{FF2B5EF4-FFF2-40B4-BE49-F238E27FC236}">
                <a16:creationId xmlns:a16="http://schemas.microsoft.com/office/drawing/2014/main" id="{52FF3B59-8BBA-8C99-9D4D-743723E434FC}"/>
              </a:ext>
              <a:ext uri="{C183D7F6-B498-43B3-948B-1728B52AA6E4}">
                <adec:decorative xmlns:adec="http://schemas.microsoft.com/office/drawing/2017/decorative" val="0"/>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5" descr="Place icon here">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2" y="576073"/>
            <a:ext cx="402336" cy="403226"/>
          </a:xfrm>
        </p:spPr>
        <p:txBody>
          <a:bodyPr/>
          <a:lstStyle>
            <a:lvl1pPr>
              <a:defRPr sz="1400">
                <a:solidFill>
                  <a:schemeClr val="tx1"/>
                </a:solidFill>
              </a:defRPr>
            </a:lvl1pPr>
          </a:lstStyle>
          <a:p>
            <a:r>
              <a:rPr lang="en-US"/>
              <a:t>Icon</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0" y="1333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 name="Straight Connector 26" descr="Vertical column divider">
            <a:extLst>
              <a:ext uri="{FF2B5EF4-FFF2-40B4-BE49-F238E27FC236}">
                <a16:creationId xmlns:a16="http://schemas.microsoft.com/office/drawing/2014/main" id="{47200B05-7E36-4E03-3739-0BA983764616}"/>
              </a:ext>
              <a:ext uri="{C183D7F6-B498-43B3-948B-1728B52AA6E4}">
                <adec:decorative xmlns:adec="http://schemas.microsoft.com/office/drawing/2017/decorative" val="0"/>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Picture Placeholder 15" descr="Place icon here">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2" y="576073"/>
            <a:ext cx="402336" cy="403226"/>
          </a:xfrm>
        </p:spPr>
        <p:txBody>
          <a:bodyPr/>
          <a:lstStyle>
            <a:lvl1pPr>
              <a:defRPr sz="1400">
                <a:solidFill>
                  <a:schemeClr val="tx1"/>
                </a:solidFill>
              </a:defRPr>
            </a:lvl1pPr>
          </a:lstStyle>
          <a:p>
            <a:r>
              <a:rPr lang="en-US"/>
              <a:t>Icon</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3" name="Straight Connector 22" descr="Horizontal row divider">
            <a:extLst>
              <a:ext uri="{FF2B5EF4-FFF2-40B4-BE49-F238E27FC236}">
                <a16:creationId xmlns:a16="http://schemas.microsoft.com/office/drawing/2014/main" id="{252CDB94-BA57-B58F-95F0-D406FE34BB40}"/>
              </a:ext>
              <a:ext uri="{C183D7F6-B498-43B3-948B-1728B52AA6E4}">
                <adec:decorative xmlns:adec="http://schemas.microsoft.com/office/drawing/2017/decorative" val="0"/>
              </a:ext>
            </a:extLst>
          </p:cNvPr>
          <p:cNvCxnSpPr>
            <a:cxnSpLocks/>
          </p:cNvCxnSpPr>
          <p:nvPr userDrawn="1"/>
        </p:nvCxnSpPr>
        <p:spPr bwMode="auto">
          <a:xfrm>
            <a:off x="6096001" y="6096000"/>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Picture Placeholder 15" descr="Place icon here">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6"/>
          </a:xfrm>
        </p:spPr>
        <p:txBody>
          <a:bodyPr/>
          <a:lstStyle>
            <a:lvl1pPr>
              <a:defRPr sz="1400">
                <a:solidFill>
                  <a:schemeClr val="tx1"/>
                </a:solidFill>
              </a:defRPr>
            </a:lvl1pPr>
          </a:lstStyle>
          <a:p>
            <a:r>
              <a:rPr lang="en-US"/>
              <a:t>Icon</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Picture Placeholder 15" descr="Place icon here">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2" y="6694631"/>
            <a:ext cx="402336" cy="403226"/>
          </a:xfrm>
        </p:spPr>
        <p:txBody>
          <a:bodyPr/>
          <a:lstStyle>
            <a:lvl1pPr>
              <a:defRPr sz="1400">
                <a:solidFill>
                  <a:schemeClr val="tx1"/>
                </a:solidFill>
              </a:defRPr>
            </a:lvl1pPr>
          </a:lstStyle>
          <a:p>
            <a:r>
              <a:rPr lang="en-US"/>
              <a:t>Icon</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2" y="7429501"/>
            <a:ext cx="4951413" cy="3792682"/>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15" descr="Place icon here">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2" y="6694631"/>
            <a:ext cx="402336" cy="403226"/>
          </a:xfrm>
        </p:spPr>
        <p:txBody>
          <a:bodyPr/>
          <a:lstStyle>
            <a:lvl1pPr>
              <a:defRPr sz="1400">
                <a:solidFill>
                  <a:schemeClr val="tx1"/>
                </a:solidFill>
              </a:defRPr>
            </a:lvl1pPr>
          </a:lstStyle>
          <a:p>
            <a:r>
              <a:rPr lang="en-US"/>
              <a:t>Icon</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endParaRPr lang="en-US"/>
          </a:p>
        </p:txBody>
      </p: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38661527"/>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4" y="384049"/>
            <a:ext cx="11039475" cy="3413126"/>
          </a:xfrm>
        </p:spPr>
        <p:txBody>
          <a:bodyPr rIns="457200"/>
          <a:lstStyle>
            <a:lvl1pPr>
              <a:lnSpc>
                <a:spcPct val="100000"/>
              </a:lnSpc>
              <a:defRPr sz="6398">
                <a:solidFill>
                  <a:schemeClr val="tx2"/>
                </a:solidFill>
              </a:defRPr>
            </a:lvl1pPr>
          </a:lstStyle>
          <a:p>
            <a:r>
              <a:rPr lang="en-US"/>
              <a:t>Click to edit Master title style</a:t>
            </a:r>
            <a:endParaRPr lang="en-US" dirty="0"/>
          </a:p>
        </p:txBody>
      </p:sp>
      <p:cxnSp>
        <p:nvCxnSpPr>
          <p:cNvPr id="20" name="Straight Connector 19" descr="Vertical column divider">
            <a:extLst>
              <a:ext uri="{FF2B5EF4-FFF2-40B4-BE49-F238E27FC236}">
                <a16:creationId xmlns:a16="http://schemas.microsoft.com/office/drawing/2014/main" id="{F764036E-86AB-0893-B72B-200B84A6BCFD}"/>
              </a:ext>
              <a:ext uri="{C183D7F6-B498-43B3-948B-1728B52AA6E4}">
                <adec:decorative xmlns:adec="http://schemas.microsoft.com/office/drawing/2017/decorative" val="0"/>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4"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76071" y="6665976"/>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4"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575420511"/>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3" y="576073"/>
            <a:ext cx="4949824" cy="3413126"/>
          </a:xfrm>
        </p:spPr>
        <p:txBody>
          <a:bodyPr rIns="0"/>
          <a:lstStyle>
            <a:lvl1pPr>
              <a:lnSpc>
                <a:spcPct val="110000"/>
              </a:lnSpc>
              <a:defRPr sz="3600">
                <a:solidFill>
                  <a:schemeClr val="tx2"/>
                </a:solidFill>
              </a:defRPr>
            </a:lvl1pPr>
          </a:lstStyle>
          <a:p>
            <a:r>
              <a:rPr lang="en-US"/>
              <a:t>Click to edit Master title style</a:t>
            </a:r>
            <a:endParaRPr lang="en-US" dirty="0"/>
          </a:p>
        </p:txBody>
      </p:sp>
      <p:cxnSp>
        <p:nvCxnSpPr>
          <p:cNvPr id="20" name="Straight Connector 19" descr="Vertical column divider">
            <a:extLst>
              <a:ext uri="{FF2B5EF4-FFF2-40B4-BE49-F238E27FC236}">
                <a16:creationId xmlns:a16="http://schemas.microsoft.com/office/drawing/2014/main" id="{F764036E-86AB-0893-B72B-200B84A6BCFD}"/>
              </a:ext>
              <a:ext uri="{C183D7F6-B498-43B3-948B-1728B52AA6E4}">
                <adec:decorative xmlns:adec="http://schemas.microsoft.com/office/drawing/2017/decorative" val="0"/>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4" y="576072"/>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80159"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4"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149757282"/>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4"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10" descr="Place imagery here">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1" y="569914"/>
            <a:ext cx="11049000" cy="12574588"/>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823365721"/>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76074"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imagery here">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1" y="0"/>
            <a:ext cx="18291175" cy="13716000"/>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3161" y="12904629"/>
            <a:ext cx="269339" cy="246222"/>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57484586"/>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4"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6" descr="Place imagery here">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1" y="565153"/>
            <a:ext cx="17151351" cy="12579350"/>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217217537"/>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24387175" cy="13716000"/>
          </a:xfrm>
          <a:solidFill>
            <a:srgbClr val="E0E0E0"/>
          </a:solidFill>
        </p:spPr>
        <p:txBody>
          <a:bodyPr anchor="ctr"/>
          <a:lstStyle>
            <a:lvl1pPr algn="ctr">
              <a:defRPr>
                <a:solidFill>
                  <a:schemeClr val="accent5"/>
                </a:solidFill>
              </a:defRPr>
            </a:lvl1pPr>
          </a:lstStyle>
          <a:p>
            <a:r>
              <a:rPr lang="en-US"/>
              <a:t>Place imagery here</a:t>
            </a:r>
          </a:p>
        </p:txBody>
      </p:sp>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43161" y="12904629"/>
            <a:ext cx="269339" cy="246222"/>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29300916"/>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6" y="569914"/>
            <a:ext cx="23244174" cy="12580936"/>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716885566"/>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17" name="Picture Placeholder 7" descr="Place bio portrait here">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4" y="2667000"/>
            <a:ext cx="2473324" cy="2476500"/>
          </a:xfrm>
          <a:solidFill>
            <a:srgbClr val="E0E0E0"/>
          </a:solidFill>
        </p:spPr>
        <p:txBody>
          <a:bodyPr anchor="ctr"/>
          <a:lstStyle>
            <a:lvl1pPr algn="ctr">
              <a:defRPr>
                <a:solidFill>
                  <a:schemeClr val="accent5"/>
                </a:solidFill>
              </a:defRPr>
            </a:lvl1pPr>
          </a:lstStyle>
          <a:p>
            <a:r>
              <a:rPr lang="en-US"/>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2" y="26670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descr="Place bio portrait here">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4" y="61214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2" y="61214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descr="Place bio portrait here">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4" y="9525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2" y="9525002"/>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descr="Place bio portrait here">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2" y="2667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6" y="26670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descr="Place bio portrait here">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2" y="61214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6" y="61214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descr="Place bio portrait here">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2" y="9525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6" y="9525002"/>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endParaRPr lang="en-US"/>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490392283"/>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4"/>
            <a:ext cx="17145000" cy="11431588"/>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endParaRPr lang="en-US"/>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12450583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5200"/>
            <a:ext cx="4953000"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6" name="Text Placeholder 6">
            <a:extLst>
              <a:ext uri="{FF2B5EF4-FFF2-40B4-BE49-F238E27FC236}">
                <a16:creationId xmlns:a16="http://schemas.microsoft.com/office/drawing/2014/main" id="{138C4317-85BF-2C36-29AD-9974CF6DE93C}"/>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1D0A98E-CDEF-685C-25C7-E4EA3AFDCDFD}"/>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44111374"/>
      </p:ext>
    </p:extLst>
  </p:cSld>
  <p:clrMapOvr>
    <a:masterClrMapping/>
  </p:clrMapOvr>
  <p:transition spd="med"/>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4" y="384048"/>
            <a:ext cx="4956175" cy="2859088"/>
          </a:xfrm>
        </p:spPr>
        <p:txBody>
          <a:bodyPr/>
          <a:lstStyle>
            <a:lvl1pPr>
              <a:lnSpc>
                <a:spcPct val="90000"/>
              </a:lnSpc>
              <a:spcBef>
                <a:spcPts val="0"/>
              </a:spcBef>
              <a:defRPr sz="6398">
                <a:solidFill>
                  <a:schemeClr val="tx2"/>
                </a:solidFill>
              </a:defRPr>
            </a:lvl1pPr>
            <a:lvl2pPr>
              <a:lnSpc>
                <a:spcPct val="100000"/>
              </a:lnSpc>
              <a:spcBef>
                <a:spcPts val="0"/>
              </a:spcBef>
              <a:defRPr sz="6398">
                <a:solidFill>
                  <a:schemeClr val="tx1"/>
                </a:solidFill>
              </a:defRPr>
            </a:lvl2pPr>
            <a:lvl3pPr>
              <a:lnSpc>
                <a:spcPct val="100000"/>
              </a:lnSpc>
              <a:spcBef>
                <a:spcPts val="0"/>
              </a:spcBef>
              <a:defRPr sz="6398">
                <a:solidFill>
                  <a:schemeClr val="tx1"/>
                </a:solidFill>
              </a:defRPr>
            </a:lvl3pPr>
            <a:lvl4pPr>
              <a:lnSpc>
                <a:spcPct val="100000"/>
              </a:lnSpc>
              <a:spcBef>
                <a:spcPts val="0"/>
              </a:spcBef>
              <a:defRPr sz="6398">
                <a:solidFill>
                  <a:schemeClr val="tx1"/>
                </a:solidFill>
              </a:defRPr>
            </a:lvl4pPr>
            <a:lvl5pPr>
              <a:lnSpc>
                <a:spcPct val="100000"/>
              </a:lnSpc>
              <a:spcBef>
                <a:spcPts val="0"/>
              </a:spcBef>
              <a:defRPr sz="6398">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endParaRPr lang="en-US"/>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872730450"/>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576072"/>
            <a:ext cx="4949824" cy="152704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708206421"/>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4" y="384048"/>
            <a:ext cx="4956175" cy="2859088"/>
          </a:xfrm>
        </p:spPr>
        <p:txBody>
          <a:bodyPr/>
          <a:lstStyle>
            <a:lvl1pPr>
              <a:lnSpc>
                <a:spcPct val="90000"/>
              </a:lnSpc>
              <a:spcBef>
                <a:spcPts val="0"/>
              </a:spcBef>
              <a:defRPr sz="6398">
                <a:solidFill>
                  <a:schemeClr val="tx2"/>
                </a:solidFill>
              </a:defRPr>
            </a:lvl1pPr>
            <a:lvl2pPr>
              <a:lnSpc>
                <a:spcPct val="100000"/>
              </a:lnSpc>
              <a:spcBef>
                <a:spcPts val="0"/>
              </a:spcBef>
              <a:defRPr sz="6398">
                <a:solidFill>
                  <a:schemeClr val="tx1"/>
                </a:solidFill>
              </a:defRPr>
            </a:lvl2pPr>
            <a:lvl3pPr>
              <a:lnSpc>
                <a:spcPct val="100000"/>
              </a:lnSpc>
              <a:spcBef>
                <a:spcPts val="0"/>
              </a:spcBef>
              <a:defRPr sz="6398">
                <a:solidFill>
                  <a:schemeClr val="tx1"/>
                </a:solidFill>
              </a:defRPr>
            </a:lvl3pPr>
            <a:lvl4pPr>
              <a:lnSpc>
                <a:spcPct val="100000"/>
              </a:lnSpc>
              <a:spcBef>
                <a:spcPts val="0"/>
              </a:spcBef>
              <a:defRPr sz="6398">
                <a:solidFill>
                  <a:schemeClr val="tx1"/>
                </a:solidFill>
              </a:defRPr>
            </a:lvl4pPr>
            <a:lvl5pPr>
              <a:lnSpc>
                <a:spcPct val="100000"/>
              </a:lnSpc>
              <a:spcBef>
                <a:spcPts val="0"/>
              </a:spcBef>
              <a:defRPr sz="6398">
                <a:solidFill>
                  <a:schemeClr val="tx1"/>
                </a:solidFill>
              </a:defRPr>
            </a:lvl5pPr>
          </a:lstStyle>
          <a:p>
            <a:pPr lvl="0"/>
            <a:r>
              <a:rPr lang="en-US"/>
              <a:t>Click to edit Master text styles</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5" y="12804776"/>
            <a:ext cx="4956175" cy="381000"/>
          </a:xfrm>
        </p:spPr>
        <p:txBody>
          <a:bodyPr/>
          <a:lstStyle/>
          <a:p>
            <a:endParaRPr lang="en-US"/>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312505197"/>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2" y="6168461"/>
            <a:ext cx="3456432" cy="1379082"/>
          </a:xfrm>
          <a:prstGeom prst="rect">
            <a:avLst/>
          </a:prstGeom>
        </p:spPr>
      </p:pic>
    </p:spTree>
    <p:extLst>
      <p:ext uri="{BB962C8B-B14F-4D97-AF65-F5344CB8AC3E}">
        <p14:creationId xmlns:p14="http://schemas.microsoft.com/office/powerpoint/2010/main" val="216338879"/>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4548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48056"/>
            <a:ext cx="4956175" cy="4573587"/>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5" y="569913"/>
            <a:ext cx="4949825"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a:extLst>
              <a:ext uri="{FF2B5EF4-FFF2-40B4-BE49-F238E27FC236}">
                <a16:creationId xmlns:a16="http://schemas.microsoft.com/office/drawing/2014/main" id="{7F4D3A79-AFC3-BF88-B6CC-E6183F6158F1}"/>
              </a:ext>
            </a:extLst>
          </p:cNvPr>
          <p:cNvSpPr>
            <a:spLocks noGrp="1"/>
          </p:cNvSpPr>
          <p:nvPr>
            <p:ph type="sldNum" sz="quarter" idx="12"/>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2C2DCF13-4170-1EDA-F05B-655609585EC6}"/>
              </a:ext>
            </a:extLst>
          </p:cNvPr>
          <p:cNvSpPr>
            <a:spLocks noGrp="1"/>
          </p:cNvSpPr>
          <p:nvPr>
            <p:ph type="ftr" sz="quarter" idx="13"/>
          </p:nvPr>
        </p:nvSpPr>
        <p:spPr/>
        <p:txBody>
          <a:bodyPr/>
          <a:lstStyle>
            <a:lvl1pPr>
              <a:defRPr>
                <a:solidFill>
                  <a:schemeClr val="tx1"/>
                </a:solidFill>
              </a:defRPr>
            </a:lvl1pPr>
          </a:lstStyle>
          <a:p>
            <a:r>
              <a:rPr lang="en-US"/>
              <a:t>SKO1 / Copyright © 2024 IBM</a:t>
            </a:r>
            <a:endParaRPr lang="en-US" dirty="0"/>
          </a:p>
        </p:txBody>
      </p:sp>
    </p:spTree>
    <p:extLst>
      <p:ext uri="{BB962C8B-B14F-4D97-AF65-F5344CB8AC3E}">
        <p14:creationId xmlns:p14="http://schemas.microsoft.com/office/powerpoint/2010/main" val="2314303940"/>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4048"/>
            <a:ext cx="11039476"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1" name="Text Placeholder 6">
            <a:extLst>
              <a:ext uri="{FF2B5EF4-FFF2-40B4-BE49-F238E27FC236}">
                <a16:creationId xmlns:a16="http://schemas.microsoft.com/office/drawing/2014/main" id="{4401EF50-EF95-0C87-38FD-2E0B9FD3E33F}"/>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A7715D83-2EB0-631E-31DF-DAE49EE10509}"/>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72EE4CB5-8991-123D-EBF8-1ED34CC50FE6}"/>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4ACB30C-F320-75FA-F4BC-8A4103FF2F36}"/>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6895050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5200"/>
            <a:ext cx="4949826" cy="4573587"/>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7" name="Text Placeholder 6">
            <a:extLst>
              <a:ext uri="{FF2B5EF4-FFF2-40B4-BE49-F238E27FC236}">
                <a16:creationId xmlns:a16="http://schemas.microsoft.com/office/drawing/2014/main" id="{C320D13A-B2E3-8109-F9A4-70AB45A14B5D}"/>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974BDB94-1ECF-14DA-1C2A-F289E665E08B}"/>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6">
            <a:extLst>
              <a:ext uri="{FF2B5EF4-FFF2-40B4-BE49-F238E27FC236}">
                <a16:creationId xmlns:a16="http://schemas.microsoft.com/office/drawing/2014/main" id="{D6E55AA2-DCD0-9227-A831-24FD27E4CB54}"/>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08FF2718-83A0-A416-2862-0D7439636230}"/>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6296165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3"/>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1"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1216152" cy="121446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4"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6" name="Text Placeholder 6">
            <a:extLst>
              <a:ext uri="{FF2B5EF4-FFF2-40B4-BE49-F238E27FC236}">
                <a16:creationId xmlns:a16="http://schemas.microsoft.com/office/drawing/2014/main" id="{C6703E2E-EBF0-C866-7278-E844AFCB3A5F}"/>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BD2030D9-4E2C-5A41-AC60-E9DAA791E35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2473B493-1BC7-D878-AEAA-C60A2D67B762}"/>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5857666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1"/>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0" name="Text Placeholder 6">
            <a:extLst>
              <a:ext uri="{FF2B5EF4-FFF2-40B4-BE49-F238E27FC236}">
                <a16:creationId xmlns:a16="http://schemas.microsoft.com/office/drawing/2014/main" id="{FE4E8AF0-4192-FB86-9702-8592B301CAB8}"/>
              </a:ext>
            </a:extLst>
          </p:cNvPr>
          <p:cNvSpPr>
            <a:spLocks noGrp="1"/>
          </p:cNvSpPr>
          <p:nvPr>
            <p:ph type="body" sz="quarter" idx="22"/>
          </p:nvPr>
        </p:nvSpPr>
        <p:spPr>
          <a:xfrm>
            <a:off x="560577" y="2456592"/>
            <a:ext cx="6670675" cy="3067904"/>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B5744FFC-849B-8FBD-FF73-B21942BA087F}"/>
              </a:ext>
            </a:extLst>
          </p:cNvPr>
          <p:cNvSpPr>
            <a:spLocks noGrp="1"/>
          </p:cNvSpPr>
          <p:nvPr>
            <p:ph type="body" sz="quarter" idx="23"/>
          </p:nvPr>
        </p:nvSpPr>
        <p:spPr>
          <a:xfrm>
            <a:off x="12763500" y="2456592"/>
            <a:ext cx="6670675" cy="3067901"/>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70A13E8E-060C-6E01-AB11-41A2190116B1}"/>
              </a:ext>
            </a:extLst>
          </p:cNvPr>
          <p:cNvSpPr>
            <a:spLocks noGrp="1"/>
          </p:cNvSpPr>
          <p:nvPr>
            <p:ph type="body" sz="quarter" idx="24"/>
          </p:nvPr>
        </p:nvSpPr>
        <p:spPr>
          <a:xfrm>
            <a:off x="576073" y="8362096"/>
            <a:ext cx="6670675" cy="306789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3277838E-5792-202A-65F5-342AF0992EF8}"/>
              </a:ext>
            </a:extLst>
          </p:cNvPr>
          <p:cNvSpPr>
            <a:spLocks noGrp="1"/>
          </p:cNvSpPr>
          <p:nvPr>
            <p:ph type="body" sz="quarter" idx="25"/>
          </p:nvPr>
        </p:nvSpPr>
        <p:spPr>
          <a:xfrm>
            <a:off x="12778996" y="8362096"/>
            <a:ext cx="6670675" cy="3067892"/>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1199991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6"/>
            <a:ext cx="5715000" cy="2276856"/>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1141412"/>
          </a:xfrm>
          <a:prstGeom prst="rect">
            <a:avLst/>
          </a:prstGeom>
        </p:spPr>
        <p:txBody>
          <a:bodyPr/>
          <a:lstStyle>
            <a:lvl1pPr>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4FBB383F-F59D-AEC8-4D6C-AC28926B09F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6053B001-EDB1-FA28-FFB0-F41FF2D33138}"/>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CD8F0E9F-03CA-D8CD-75A1-CB650A81E996}"/>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F16D24DB-6F94-3A9D-70FD-B96C2E9E8DB4}"/>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7546995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527048"/>
            <a:ext cx="11044239" cy="227685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448056"/>
          </a:xfrm>
          <a:prstGeom prst="rect">
            <a:avLst/>
          </a:prstGeom>
        </p:spPr>
        <p:txBody>
          <a:bodyPr/>
          <a:lstStyle>
            <a:lvl1pPr>
              <a:lnSpc>
                <a:spcPct val="100000"/>
              </a:lnSpc>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4" name="Text Placeholder 6">
            <a:extLst>
              <a:ext uri="{FF2B5EF4-FFF2-40B4-BE49-F238E27FC236}">
                <a16:creationId xmlns:a16="http://schemas.microsoft.com/office/drawing/2014/main" id="{BEE7923F-2C08-E17F-72B0-F41C361C5372}"/>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4F52302E-5C35-DCB5-2D11-CC0BE75371AE}"/>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644BCD2A-7E42-10EE-E251-907F955BFCEB}"/>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FEF5B836-0687-FE12-9EE1-7B2CB1124537}"/>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4226091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5200"/>
            <a:ext cx="4956175"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7" name="Text Placeholder 6">
            <a:extLst>
              <a:ext uri="{FF2B5EF4-FFF2-40B4-BE49-F238E27FC236}">
                <a16:creationId xmlns:a16="http://schemas.microsoft.com/office/drawing/2014/main" id="{3E32141B-6D8C-ADDD-8D24-D2B360381383}"/>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7DBD6A3D-FB96-6A97-1F58-F61F03D37691}"/>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B54BA88F-5BD8-839D-33E8-DAC02350ACA1}"/>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BCA7C7E-4E8C-6B73-007A-21635527B083}"/>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121099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4048"/>
            <a:ext cx="11050589"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34340CDF-396E-8FEA-9F33-A868AEB7DE6A}"/>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F04B77E5-DBD6-E6DD-D620-C878361A7BB4}"/>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AC83D79D-159D-684B-A0A2-E6DD61C3A503}"/>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550B9EEB-A8EA-2744-D650-EC7233DAFF4D}"/>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1549193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4573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9" name="Text Placeholder 6">
            <a:extLst>
              <a:ext uri="{FF2B5EF4-FFF2-40B4-BE49-F238E27FC236}">
                <a16:creationId xmlns:a16="http://schemas.microsoft.com/office/drawing/2014/main" id="{B74FE312-96C3-0801-8AFE-48C53A3855E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BFE072FD-410A-B1CF-4BD5-EFE459133BB6}"/>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1C0822F6-B969-1E92-CC74-0CBB1126A9C8}"/>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F9AB4B51-7CBC-4B83-F837-82517C33FEBA}"/>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6">
            <a:extLst>
              <a:ext uri="{FF2B5EF4-FFF2-40B4-BE49-F238E27FC236}">
                <a16:creationId xmlns:a16="http://schemas.microsoft.com/office/drawing/2014/main" id="{4AB00072-45AF-510F-C146-BAC3B20406FD}"/>
              </a:ext>
            </a:extLst>
          </p:cNvPr>
          <p:cNvSpPr>
            <a:spLocks noGrp="1"/>
          </p:cNvSpPr>
          <p:nvPr>
            <p:ph type="body" sz="quarter" idx="26"/>
          </p:nvPr>
        </p:nvSpPr>
        <p:spPr>
          <a:xfrm>
            <a:off x="6665976" y="576072"/>
            <a:ext cx="4963923" cy="514508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C4503F3E-D426-7E9E-BDBD-CDA2B731934A}"/>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2759457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2" y="385200"/>
            <a:ext cx="494982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lvl1pPr>
              <a:defRPr b="0" i="0">
                <a:latin typeface="IBM Plex Sans Light" panose="020B0403050203000203" pitchFamily="34" charset="0"/>
              </a:defRPr>
            </a:lvl1pPr>
          </a:lstStyle>
          <a:p>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0784E564-F094-C65E-4C30-6AD26FD6AE47}"/>
              </a:ext>
            </a:extLst>
          </p:cNvPr>
          <p:cNvSpPr>
            <a:spLocks noGrp="1"/>
          </p:cNvSpPr>
          <p:nvPr>
            <p:ph type="body" sz="quarter" idx="10"/>
          </p:nvPr>
        </p:nvSpPr>
        <p:spPr>
          <a:xfrm>
            <a:off x="12728028" y="1427410"/>
            <a:ext cx="4963923" cy="3716082"/>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5B384162-F420-216E-B250-BA49ED23AA36}"/>
              </a:ext>
            </a:extLst>
          </p:cNvPr>
          <p:cNvSpPr>
            <a:spLocks noGrp="1"/>
          </p:cNvSpPr>
          <p:nvPr>
            <p:ph type="body" sz="quarter" idx="24"/>
          </p:nvPr>
        </p:nvSpPr>
        <p:spPr>
          <a:xfrm>
            <a:off x="18799748" y="1427410"/>
            <a:ext cx="4963923" cy="371607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2D5D50EC-56AE-CB68-AF0D-967D997C2277}"/>
              </a:ext>
            </a:extLst>
          </p:cNvPr>
          <p:cNvSpPr>
            <a:spLocks noGrp="1"/>
          </p:cNvSpPr>
          <p:nvPr>
            <p:ph type="body" sz="quarter" idx="25"/>
          </p:nvPr>
        </p:nvSpPr>
        <p:spPr>
          <a:xfrm>
            <a:off x="12728028" y="7518835"/>
            <a:ext cx="4963923" cy="372065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95DF0382-EAC2-42E6-8F3C-D78D99701167}"/>
              </a:ext>
            </a:extLst>
          </p:cNvPr>
          <p:cNvSpPr>
            <a:spLocks noGrp="1"/>
          </p:cNvSpPr>
          <p:nvPr>
            <p:ph type="body" sz="quarter" idx="26"/>
          </p:nvPr>
        </p:nvSpPr>
        <p:spPr>
          <a:xfrm>
            <a:off x="18799748" y="7518835"/>
            <a:ext cx="4963923" cy="372065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DD63E7DA-FA91-79CE-F137-C4CFF4237814}"/>
              </a:ext>
            </a:extLst>
          </p:cNvPr>
          <p:cNvSpPr>
            <a:spLocks noGrp="1"/>
          </p:cNvSpPr>
          <p:nvPr>
            <p:ph type="body" sz="quarter" idx="27"/>
          </p:nvPr>
        </p:nvSpPr>
        <p:spPr>
          <a:xfrm>
            <a:off x="6665976" y="1427408"/>
            <a:ext cx="4963923" cy="371608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03E415E0-33AF-4F69-4718-A13AF38331B2}"/>
              </a:ext>
            </a:extLst>
          </p:cNvPr>
          <p:cNvSpPr>
            <a:spLocks noGrp="1"/>
          </p:cNvSpPr>
          <p:nvPr>
            <p:ph type="body" sz="quarter" idx="28"/>
          </p:nvPr>
        </p:nvSpPr>
        <p:spPr>
          <a:xfrm>
            <a:off x="6665976" y="7518834"/>
            <a:ext cx="4963923" cy="3720653"/>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55334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48056"/>
            <a:ext cx="11050588" cy="2859087"/>
          </a:xfrm>
        </p:spPr>
        <p:txBody>
          <a:bodyPr rIns="457200"/>
          <a:lstStyle>
            <a:lvl1pPr>
              <a:lnSpc>
                <a:spcPct val="100000"/>
              </a:lnSpc>
              <a:defRPr sz="6400">
                <a:solidFill>
                  <a:schemeClr val="tx2"/>
                </a:solidFill>
              </a:defRPr>
            </a:lvl1pPr>
          </a:lstStyle>
          <a:p>
            <a:r>
              <a:rPr lang="en-US"/>
              <a:t>Click to edit Master title style</a:t>
            </a:r>
            <a:endParaRPr lang="en-US" dirty="0"/>
          </a:p>
        </p:txBody>
      </p:sp>
      <p:sp>
        <p:nvSpPr>
          <p:cNvPr id="6" name="Slide Number Placeholder">
            <a:extLst>
              <a:ext uri="{FF2B5EF4-FFF2-40B4-BE49-F238E27FC236}">
                <a16:creationId xmlns:a16="http://schemas.microsoft.com/office/drawing/2014/main" id="{B1796CE7-FE67-2667-09E7-6A5DEF68AEB7}"/>
              </a:ext>
            </a:extLst>
          </p:cNvPr>
          <p:cNvSpPr>
            <a:spLocks noGrp="1"/>
          </p:cNvSpPr>
          <p:nvPr>
            <p:ph type="sldNum" sz="quarter" idx="11"/>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45FA44BF-58DD-7FDA-8FF0-96DD7616B72B}"/>
              </a:ext>
            </a:extLst>
          </p:cNvPr>
          <p:cNvSpPr>
            <a:spLocks noGrp="1"/>
          </p:cNvSpPr>
          <p:nvPr>
            <p:ph type="ftr" sz="quarter" idx="12"/>
          </p:nvPr>
        </p:nvSpPr>
        <p:spPr/>
        <p:txBody>
          <a:bodyPr/>
          <a:lstStyle>
            <a:lvl1pPr>
              <a:defRPr>
                <a:solidFill>
                  <a:schemeClr val="tx1"/>
                </a:solidFill>
              </a:defRPr>
            </a:lvl1pPr>
          </a:lstStyle>
          <a:p>
            <a:r>
              <a:rPr lang="en-US"/>
              <a:t>SKO1 / Copyright © 2024 IBM</a:t>
            </a:r>
            <a:endParaRPr lang="en-US" dirty="0"/>
          </a:p>
        </p:txBody>
      </p:sp>
    </p:spTree>
    <p:extLst>
      <p:ext uri="{BB962C8B-B14F-4D97-AF65-F5344CB8AC3E}">
        <p14:creationId xmlns:p14="http://schemas.microsoft.com/office/powerpoint/2010/main" val="3572839104"/>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4048"/>
            <a:ext cx="11039475" cy="341312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5" name="Text Placeholder 6">
            <a:extLst>
              <a:ext uri="{FF2B5EF4-FFF2-40B4-BE49-F238E27FC236}">
                <a16:creationId xmlns:a16="http://schemas.microsoft.com/office/drawing/2014/main" id="{22EB5F78-B3F7-EBA1-BE53-B96CA397D9E3}"/>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6">
            <a:extLst>
              <a:ext uri="{FF2B5EF4-FFF2-40B4-BE49-F238E27FC236}">
                <a16:creationId xmlns:a16="http://schemas.microsoft.com/office/drawing/2014/main" id="{BFFEAD4C-1129-22EA-9ED5-9BE409A0C748}"/>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Text Placeholder 6">
            <a:extLst>
              <a:ext uri="{FF2B5EF4-FFF2-40B4-BE49-F238E27FC236}">
                <a16:creationId xmlns:a16="http://schemas.microsoft.com/office/drawing/2014/main" id="{91719EAC-72ED-B4B5-CA48-EB23C5EB8B0A}"/>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8" name="Text Placeholder 6">
            <a:extLst>
              <a:ext uri="{FF2B5EF4-FFF2-40B4-BE49-F238E27FC236}">
                <a16:creationId xmlns:a16="http://schemas.microsoft.com/office/drawing/2014/main" id="{28C9C88E-05A2-25E3-4571-C794E968D7FC}"/>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Text Placeholder 6">
            <a:extLst>
              <a:ext uri="{FF2B5EF4-FFF2-40B4-BE49-F238E27FC236}">
                <a16:creationId xmlns:a16="http://schemas.microsoft.com/office/drawing/2014/main" id="{D76302BE-E896-F153-8F88-B63A433B5C29}"/>
              </a:ext>
            </a:extLst>
          </p:cNvPr>
          <p:cNvSpPr>
            <a:spLocks noGrp="1"/>
          </p:cNvSpPr>
          <p:nvPr>
            <p:ph type="body" sz="quarter" idx="26"/>
          </p:nvPr>
        </p:nvSpPr>
        <p:spPr>
          <a:xfrm>
            <a:off x="574675" y="6665976"/>
            <a:ext cx="4963923" cy="495451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Text Placeholder 6">
            <a:extLst>
              <a:ext uri="{FF2B5EF4-FFF2-40B4-BE49-F238E27FC236}">
                <a16:creationId xmlns:a16="http://schemas.microsoft.com/office/drawing/2014/main" id="{FF14BC99-A0C2-45B6-C1F6-84D3EACEDF48}"/>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9932833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5200"/>
            <a:ext cx="4949825" cy="3413126"/>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FBA90B24-A7AA-EE26-4DF0-B0850F874CC1}"/>
              </a:ext>
            </a:extLst>
          </p:cNvPr>
          <p:cNvSpPr>
            <a:spLocks noGrp="1"/>
          </p:cNvSpPr>
          <p:nvPr>
            <p:ph type="body" sz="quarter" idx="20"/>
          </p:nvPr>
        </p:nvSpPr>
        <p:spPr>
          <a:xfrm>
            <a:off x="552009" y="6665975"/>
            <a:ext cx="5026139" cy="495451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B293E5F0-8E0D-8611-485C-03E54EE01CAD}"/>
              </a:ext>
            </a:extLst>
          </p:cNvPr>
          <p:cNvSpPr>
            <a:spLocks noGrp="1"/>
          </p:cNvSpPr>
          <p:nvPr>
            <p:ph type="body" sz="quarter" idx="28"/>
          </p:nvPr>
        </p:nvSpPr>
        <p:spPr>
          <a:xfrm>
            <a:off x="6659393" y="6665975"/>
            <a:ext cx="5026139" cy="495450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7E5B5649-C746-EAC6-E506-88A5EE6297F2}"/>
              </a:ext>
            </a:extLst>
          </p:cNvPr>
          <p:cNvSpPr>
            <a:spLocks noGrp="1"/>
          </p:cNvSpPr>
          <p:nvPr>
            <p:ph type="body" sz="quarter" idx="29"/>
          </p:nvPr>
        </p:nvSpPr>
        <p:spPr>
          <a:xfrm>
            <a:off x="12725407" y="6701421"/>
            <a:ext cx="5026139" cy="491905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D1C336AE-32DC-6A3D-A0A5-FD3BEEE59FD9}"/>
              </a:ext>
            </a:extLst>
          </p:cNvPr>
          <p:cNvSpPr>
            <a:spLocks noGrp="1"/>
          </p:cNvSpPr>
          <p:nvPr>
            <p:ph type="body" sz="quarter" idx="30"/>
          </p:nvPr>
        </p:nvSpPr>
        <p:spPr>
          <a:xfrm>
            <a:off x="18791798" y="6665975"/>
            <a:ext cx="4978776" cy="495449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58F4A404-A74C-F889-564A-6677AB4E33D2}"/>
              </a:ext>
            </a:extLst>
          </p:cNvPr>
          <p:cNvSpPr>
            <a:spLocks noGrp="1"/>
          </p:cNvSpPr>
          <p:nvPr>
            <p:ph type="body" sz="quarter" idx="31"/>
          </p:nvPr>
        </p:nvSpPr>
        <p:spPr>
          <a:xfrm>
            <a:off x="18812222" y="576073"/>
            <a:ext cx="4978776"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4D20BC60-A254-2972-5466-846B4E395A1C}"/>
              </a:ext>
            </a:extLst>
          </p:cNvPr>
          <p:cNvSpPr>
            <a:spLocks noGrp="1"/>
          </p:cNvSpPr>
          <p:nvPr>
            <p:ph type="body" sz="quarter" idx="32"/>
          </p:nvPr>
        </p:nvSpPr>
        <p:spPr>
          <a:xfrm>
            <a:off x="12692373" y="576073"/>
            <a:ext cx="4978776" cy="514507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53542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lvl1pPr>
              <a:defRPr b="0" i="0">
                <a:latin typeface="IBM Plex Sans Light" panose="020B0403050203000203" pitchFamily="34" charset="0"/>
              </a:defRPr>
            </a:lvl1pPr>
          </a:lstStyle>
          <a:p>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6" name="Text Placeholder 6">
            <a:extLst>
              <a:ext uri="{FF2B5EF4-FFF2-40B4-BE49-F238E27FC236}">
                <a16:creationId xmlns:a16="http://schemas.microsoft.com/office/drawing/2014/main" id="{F97050FE-79BA-7876-7C87-1EBC54ABDE3B}"/>
              </a:ext>
            </a:extLst>
          </p:cNvPr>
          <p:cNvSpPr>
            <a:spLocks noGrp="1"/>
          </p:cNvSpPr>
          <p:nvPr>
            <p:ph type="body" sz="quarter" idx="21"/>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0F1D7D74-3344-9F6B-7157-4A7E1AB48342}"/>
              </a:ext>
            </a:extLst>
          </p:cNvPr>
          <p:cNvSpPr>
            <a:spLocks noGrp="1"/>
          </p:cNvSpPr>
          <p:nvPr>
            <p:ph type="body" sz="quarter" idx="22"/>
          </p:nvPr>
        </p:nvSpPr>
        <p:spPr>
          <a:xfrm>
            <a:off x="6669087"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8407673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7" name="Text Placeholder 6">
            <a:extLst>
              <a:ext uri="{FF2B5EF4-FFF2-40B4-BE49-F238E27FC236}">
                <a16:creationId xmlns:a16="http://schemas.microsoft.com/office/drawing/2014/main" id="{C7581521-9341-A586-10B8-D3CD3EBBADFC}"/>
              </a:ext>
            </a:extLst>
          </p:cNvPr>
          <p:cNvSpPr>
            <a:spLocks noGrp="1"/>
          </p:cNvSpPr>
          <p:nvPr>
            <p:ph type="body" sz="quarter" idx="20"/>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5835015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5" name="Text Placeholder 6">
            <a:extLst>
              <a:ext uri="{FF2B5EF4-FFF2-40B4-BE49-F238E27FC236}">
                <a16:creationId xmlns:a16="http://schemas.microsoft.com/office/drawing/2014/main" id="{4D171C2C-D5EE-B66A-FC5F-45245937D132}"/>
              </a:ext>
            </a:extLst>
          </p:cNvPr>
          <p:cNvSpPr>
            <a:spLocks noGrp="1"/>
          </p:cNvSpPr>
          <p:nvPr>
            <p:ph type="body" sz="quarter" idx="19"/>
          </p:nvPr>
        </p:nvSpPr>
        <p:spPr>
          <a:xfrm>
            <a:off x="563069"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3517706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5051897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93183000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2" y="61171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2"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2" y="26188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Picture Placeholder 7">
            <a:extLst>
              <a:ext uri="{FF2B5EF4-FFF2-40B4-BE49-F238E27FC236}">
                <a16:creationId xmlns:a16="http://schemas.microsoft.com/office/drawing/2014/main" id="{2BD9F85F-FC85-6E91-ADD3-38F0F5BEE2E9}"/>
              </a:ext>
            </a:extLst>
          </p:cNvPr>
          <p:cNvSpPr>
            <a:spLocks noGrp="1"/>
          </p:cNvSpPr>
          <p:nvPr>
            <p:ph type="pic" sz="quarter" idx="31" hasCustomPrompt="1"/>
          </p:nvPr>
        </p:nvSpPr>
        <p:spPr>
          <a:xfrm>
            <a:off x="12764898" y="6117123"/>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3" name="Picture Placeholder 7">
            <a:extLst>
              <a:ext uri="{FF2B5EF4-FFF2-40B4-BE49-F238E27FC236}">
                <a16:creationId xmlns:a16="http://schemas.microsoft.com/office/drawing/2014/main" id="{8FF7CC5C-A250-D817-B1E6-EBD584F08B1B}"/>
              </a:ext>
            </a:extLst>
          </p:cNvPr>
          <p:cNvSpPr>
            <a:spLocks noGrp="1"/>
          </p:cNvSpPr>
          <p:nvPr>
            <p:ph type="pic" sz="quarter" idx="32" hasCustomPrompt="1"/>
          </p:nvPr>
        </p:nvSpPr>
        <p:spPr>
          <a:xfrm>
            <a:off x="12764898" y="9525000"/>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4" name="Picture Placeholder 7">
            <a:extLst>
              <a:ext uri="{FF2B5EF4-FFF2-40B4-BE49-F238E27FC236}">
                <a16:creationId xmlns:a16="http://schemas.microsoft.com/office/drawing/2014/main" id="{9416EBE0-0E9C-366F-583C-0BE751DA2B30}"/>
              </a:ext>
            </a:extLst>
          </p:cNvPr>
          <p:cNvSpPr>
            <a:spLocks noGrp="1"/>
          </p:cNvSpPr>
          <p:nvPr>
            <p:ph type="pic" sz="quarter" idx="33" hasCustomPrompt="1"/>
          </p:nvPr>
        </p:nvSpPr>
        <p:spPr>
          <a:xfrm>
            <a:off x="12764898" y="2646074"/>
            <a:ext cx="2328218"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8" name="Text Placeholder 6">
            <a:extLst>
              <a:ext uri="{FF2B5EF4-FFF2-40B4-BE49-F238E27FC236}">
                <a16:creationId xmlns:a16="http://schemas.microsoft.com/office/drawing/2014/main" id="{64C60C05-9B2E-E5AA-E325-3B56BC1B4589}"/>
              </a:ext>
            </a:extLst>
          </p:cNvPr>
          <p:cNvSpPr>
            <a:spLocks noGrp="1"/>
          </p:cNvSpPr>
          <p:nvPr>
            <p:ph type="body" sz="quarter" idx="37"/>
          </p:nvPr>
        </p:nvSpPr>
        <p:spPr>
          <a:xfrm>
            <a:off x="3349623" y="2618874"/>
            <a:ext cx="5756496"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E5379598-B132-493E-3A4A-13641BF453F4}"/>
              </a:ext>
            </a:extLst>
          </p:cNvPr>
          <p:cNvSpPr>
            <a:spLocks noGrp="1"/>
          </p:cNvSpPr>
          <p:nvPr>
            <p:ph type="body" sz="quarter" idx="38"/>
          </p:nvPr>
        </p:nvSpPr>
        <p:spPr>
          <a:xfrm>
            <a:off x="3349623" y="6117123"/>
            <a:ext cx="5756496"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D387A7EC-6D77-1F31-248D-AF22142944DA}"/>
              </a:ext>
            </a:extLst>
          </p:cNvPr>
          <p:cNvSpPr>
            <a:spLocks noGrp="1"/>
          </p:cNvSpPr>
          <p:nvPr>
            <p:ph type="body" sz="quarter" idx="39"/>
          </p:nvPr>
        </p:nvSpPr>
        <p:spPr>
          <a:xfrm>
            <a:off x="3349623" y="9525000"/>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Picture Placeholder 7">
            <a:extLst>
              <a:ext uri="{FF2B5EF4-FFF2-40B4-BE49-F238E27FC236}">
                <a16:creationId xmlns:a16="http://schemas.microsoft.com/office/drawing/2014/main" id="{79C6738A-ED82-E7BB-C9BF-8057E77ED4B9}"/>
              </a:ext>
            </a:extLst>
          </p:cNvPr>
          <p:cNvSpPr>
            <a:spLocks noGrp="1"/>
          </p:cNvSpPr>
          <p:nvPr>
            <p:ph type="pic" sz="quarter" idx="40" hasCustomPrompt="1"/>
          </p:nvPr>
        </p:nvSpPr>
        <p:spPr>
          <a:xfrm>
            <a:off x="12756886" y="61443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3" name="Picture Placeholder 7">
            <a:extLst>
              <a:ext uri="{FF2B5EF4-FFF2-40B4-BE49-F238E27FC236}">
                <a16:creationId xmlns:a16="http://schemas.microsoft.com/office/drawing/2014/main" id="{24967257-4251-A48B-9DE6-F07EC4EC0362}"/>
              </a:ext>
            </a:extLst>
          </p:cNvPr>
          <p:cNvSpPr>
            <a:spLocks noGrp="1"/>
          </p:cNvSpPr>
          <p:nvPr>
            <p:ph type="pic" sz="quarter" idx="41" hasCustomPrompt="1"/>
          </p:nvPr>
        </p:nvSpPr>
        <p:spPr>
          <a:xfrm>
            <a:off x="12756886" y="95522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4" name="Picture Placeholder 7">
            <a:extLst>
              <a:ext uri="{FF2B5EF4-FFF2-40B4-BE49-F238E27FC236}">
                <a16:creationId xmlns:a16="http://schemas.microsoft.com/office/drawing/2014/main" id="{4A6B1635-0D2E-93F5-D353-C9B1B58E7780}"/>
              </a:ext>
            </a:extLst>
          </p:cNvPr>
          <p:cNvSpPr>
            <a:spLocks noGrp="1"/>
          </p:cNvSpPr>
          <p:nvPr>
            <p:ph type="pic" sz="quarter" idx="42" hasCustomPrompt="1"/>
          </p:nvPr>
        </p:nvSpPr>
        <p:spPr>
          <a:xfrm>
            <a:off x="12756886" y="26460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4" name="Picture Placeholder 7">
            <a:extLst>
              <a:ext uri="{FF2B5EF4-FFF2-40B4-BE49-F238E27FC236}">
                <a16:creationId xmlns:a16="http://schemas.microsoft.com/office/drawing/2014/main" id="{0541A3D3-1296-6D28-80F6-210E0C86167C}"/>
              </a:ext>
            </a:extLst>
          </p:cNvPr>
          <p:cNvSpPr>
            <a:spLocks noGrp="1"/>
          </p:cNvSpPr>
          <p:nvPr>
            <p:ph type="pic" sz="quarter" idx="46" hasCustomPrompt="1"/>
          </p:nvPr>
        </p:nvSpPr>
        <p:spPr>
          <a:xfrm>
            <a:off x="12756886" y="6165249"/>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5" name="Picture Placeholder 7">
            <a:extLst>
              <a:ext uri="{FF2B5EF4-FFF2-40B4-BE49-F238E27FC236}">
                <a16:creationId xmlns:a16="http://schemas.microsoft.com/office/drawing/2014/main" id="{EE31C9DF-6A33-F9E3-7394-0B59091621E3}"/>
              </a:ext>
            </a:extLst>
          </p:cNvPr>
          <p:cNvSpPr>
            <a:spLocks noGrp="1"/>
          </p:cNvSpPr>
          <p:nvPr>
            <p:ph type="pic" sz="quarter" idx="47" hasCustomPrompt="1"/>
          </p:nvPr>
        </p:nvSpPr>
        <p:spPr>
          <a:xfrm>
            <a:off x="12756886" y="9573126"/>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6" name="Picture Placeholder 7">
            <a:extLst>
              <a:ext uri="{FF2B5EF4-FFF2-40B4-BE49-F238E27FC236}">
                <a16:creationId xmlns:a16="http://schemas.microsoft.com/office/drawing/2014/main" id="{2CAAA857-D33B-2769-F70D-96215C29A417}"/>
              </a:ext>
            </a:extLst>
          </p:cNvPr>
          <p:cNvSpPr>
            <a:spLocks noGrp="1"/>
          </p:cNvSpPr>
          <p:nvPr>
            <p:ph type="pic" sz="quarter" idx="48" hasCustomPrompt="1"/>
          </p:nvPr>
        </p:nvSpPr>
        <p:spPr>
          <a:xfrm>
            <a:off x="12756886" y="2667000"/>
            <a:ext cx="229107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7" name="Text Placeholder 6">
            <a:extLst>
              <a:ext uri="{FF2B5EF4-FFF2-40B4-BE49-F238E27FC236}">
                <a16:creationId xmlns:a16="http://schemas.microsoft.com/office/drawing/2014/main" id="{3412D36A-B5BE-A294-20DF-30B55A06C5A9}"/>
              </a:ext>
            </a:extLst>
          </p:cNvPr>
          <p:cNvSpPr>
            <a:spLocks noGrp="1"/>
          </p:cNvSpPr>
          <p:nvPr>
            <p:ph type="body" sz="quarter" idx="49"/>
          </p:nvPr>
        </p:nvSpPr>
        <p:spPr>
          <a:xfrm>
            <a:off x="15530437" y="2667000"/>
            <a:ext cx="5843620"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8" name="Text Placeholder 6">
            <a:extLst>
              <a:ext uri="{FF2B5EF4-FFF2-40B4-BE49-F238E27FC236}">
                <a16:creationId xmlns:a16="http://schemas.microsoft.com/office/drawing/2014/main" id="{ED900610-36FC-D7DA-7651-CC7E3D3200DB}"/>
              </a:ext>
            </a:extLst>
          </p:cNvPr>
          <p:cNvSpPr>
            <a:spLocks noGrp="1"/>
          </p:cNvSpPr>
          <p:nvPr>
            <p:ph type="body" sz="quarter" idx="50"/>
          </p:nvPr>
        </p:nvSpPr>
        <p:spPr>
          <a:xfrm>
            <a:off x="15530437" y="6165249"/>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Text Placeholder 6">
            <a:extLst>
              <a:ext uri="{FF2B5EF4-FFF2-40B4-BE49-F238E27FC236}">
                <a16:creationId xmlns:a16="http://schemas.microsoft.com/office/drawing/2014/main" id="{BFEAE0F0-F94C-F405-C850-B3545368F695}"/>
              </a:ext>
            </a:extLst>
          </p:cNvPr>
          <p:cNvSpPr>
            <a:spLocks noGrp="1"/>
          </p:cNvSpPr>
          <p:nvPr>
            <p:ph type="body" sz="quarter" idx="51"/>
          </p:nvPr>
        </p:nvSpPr>
        <p:spPr>
          <a:xfrm>
            <a:off x="15530437" y="9573126"/>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6582091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a:prstGeom prst="rect">
            <a:avLst/>
          </a:prstGeom>
        </p:spPr>
        <p:txBody>
          <a:bodyPr anchor="ctr"/>
          <a:lstStyle>
            <a:lvl1pPr algn="ctr">
              <a:defRPr b="0" i="0">
                <a:solidFill>
                  <a:schemeClr val="tx1"/>
                </a:solidFill>
                <a:latin typeface="IBM Plex Sans Light" panose="020B0403050203000203" pitchFamily="34" charset="0"/>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7847524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361368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381000"/>
            <a:ext cx="17141825" cy="8191500"/>
          </a:xfrm>
        </p:spPr>
        <p:txBody>
          <a:bodyPr/>
          <a:lstStyle>
            <a:lvl1pPr>
              <a:defRPr sz="17200"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6" name="Slide Number Placeholder">
            <a:extLst>
              <a:ext uri="{FF2B5EF4-FFF2-40B4-BE49-F238E27FC236}">
                <a16:creationId xmlns:a16="http://schemas.microsoft.com/office/drawing/2014/main" id="{40C9739F-E9DC-E9F7-C95C-1CC2D2A4AD60}"/>
              </a:ext>
            </a:extLst>
          </p:cNvPr>
          <p:cNvSpPr>
            <a:spLocks noGrp="1"/>
          </p:cNvSpPr>
          <p:nvPr>
            <p:ph type="sldNum" sz="quarter" idx="11"/>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E759283E-393C-983A-4DEF-680312DA49CF}"/>
              </a:ext>
            </a:extLst>
          </p:cNvPr>
          <p:cNvSpPr>
            <a:spLocks noGrp="1"/>
          </p:cNvSpPr>
          <p:nvPr>
            <p:ph type="ftr" sz="quarter" idx="12"/>
          </p:nvPr>
        </p:nvSpPr>
        <p:spPr/>
        <p:txBody>
          <a:bodyPr/>
          <a:lstStyle>
            <a:lvl1pPr>
              <a:defRPr>
                <a:solidFill>
                  <a:schemeClr val="tx1"/>
                </a:solidFill>
              </a:defRPr>
            </a:lvl1pPr>
          </a:lstStyle>
          <a:p>
            <a:r>
              <a:rPr lang="en-US"/>
              <a:t>SKO1 / Copyright © 2024 IBM</a:t>
            </a:r>
            <a:endParaRPr lang="en-US" dirty="0"/>
          </a:p>
        </p:txBody>
      </p:sp>
    </p:spTree>
    <p:extLst>
      <p:ext uri="{BB962C8B-B14F-4D97-AF65-F5344CB8AC3E}">
        <p14:creationId xmlns:p14="http://schemas.microsoft.com/office/powerpoint/2010/main" val="1201808370"/>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704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4">
            <a:extLst>
              <a:ext uri="{FF2B5EF4-FFF2-40B4-BE49-F238E27FC236}">
                <a16:creationId xmlns:a16="http://schemas.microsoft.com/office/drawing/2014/main" id="{F22799C1-1D94-9EB7-A4AF-37C1E10F9176}"/>
              </a:ext>
            </a:extLst>
          </p:cNvPr>
          <p:cNvSpPr txBox="1">
            <a:spLocks/>
          </p:cNvSpPr>
          <p:nvPr userDrawn="1"/>
        </p:nvSpPr>
        <p:spPr>
          <a:xfrm>
            <a:off x="20361242" y="13319525"/>
            <a:ext cx="3838936" cy="352562"/>
          </a:xfrm>
          <a:prstGeom prst="rect">
            <a:avLst/>
          </a:prstGeom>
          <a:ln>
            <a:noFill/>
          </a:ln>
        </p:spPr>
        <p:txBody>
          <a:bodyPr vert="horz" lIns="0" tIns="0" rIns="0" bIns="0" rtlCol="0" anchor="ctr"/>
          <a:lstStyle>
            <a:defPPr>
              <a:defRPr lang="en-CH"/>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r" defTabSz="914388">
              <a:defRPr/>
            </a:pPr>
            <a:r>
              <a:rPr lang="en-US" sz="1600" dirty="0">
                <a:cs typeface="Arial" panose="020B0604020202020204" pitchFamily="34" charset="0"/>
              </a:rPr>
              <a:t>© Copyright IBM Corporation 2023</a:t>
            </a:r>
          </a:p>
        </p:txBody>
      </p:sp>
    </p:spTree>
    <p:extLst>
      <p:ext uri="{BB962C8B-B14F-4D97-AF65-F5344CB8AC3E}">
        <p14:creationId xmlns:p14="http://schemas.microsoft.com/office/powerpoint/2010/main" val="1381928502"/>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4" y="12804775"/>
            <a:ext cx="4956176" cy="381000"/>
          </a:xfrm>
        </p:spPr>
        <p:txBody>
          <a:bodyPr/>
          <a:lstStyle>
            <a:lvl1pPr>
              <a:defRPr b="0" i="0">
                <a:latin typeface="IBM Plex Sans Light" panose="020B0403050203000203" pitchFamily="34" charset="0"/>
              </a:defRPr>
            </a:lvl1pPr>
          </a:lstStyle>
          <a:p>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61498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1" y="6168460"/>
            <a:ext cx="3456432" cy="1379081"/>
          </a:xfrm>
          <a:prstGeom prst="rect">
            <a:avLst/>
          </a:prstGeom>
        </p:spPr>
      </p:pic>
    </p:spTree>
    <p:extLst>
      <p:ext uri="{BB962C8B-B14F-4D97-AF65-F5344CB8AC3E}">
        <p14:creationId xmlns:p14="http://schemas.microsoft.com/office/powerpoint/2010/main" val="216648888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12778885" y="3316224"/>
            <a:ext cx="10998434"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a:extLst>
              <a:ext uri="{FF2B5EF4-FFF2-40B4-BE49-F238E27FC236}">
                <a16:creationId xmlns:a16="http://schemas.microsoft.com/office/drawing/2014/main" id="{24A0190C-1A6A-AEF5-9767-D7C64FFB1280}"/>
              </a:ext>
            </a:extLst>
          </p:cNvPr>
          <p:cNvSpPr txBox="1">
            <a:spLocks/>
          </p:cNvSpPr>
          <p:nvPr userDrawn="1"/>
        </p:nvSpPr>
        <p:spPr>
          <a:xfrm>
            <a:off x="20361242" y="13319525"/>
            <a:ext cx="3838936" cy="352562"/>
          </a:xfrm>
          <a:prstGeom prst="rect">
            <a:avLst/>
          </a:prstGeom>
          <a:ln>
            <a:noFill/>
          </a:ln>
        </p:spPr>
        <p:txBody>
          <a:bodyPr vert="horz" lIns="0" tIns="0" rIns="0" bIns="0" rtlCol="0" anchor="ctr"/>
          <a:lstStyle>
            <a:defPPr>
              <a:defRPr lang="en-CH"/>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r" defTabSz="914388">
              <a:defRPr/>
            </a:pPr>
            <a:r>
              <a:rPr lang="en-US" sz="1600" dirty="0">
                <a:cs typeface="Arial" panose="020B0604020202020204" pitchFamily="34" charset="0"/>
              </a:rPr>
              <a:t>© Copyright IBM Corporation 2023</a:t>
            </a:r>
          </a:p>
        </p:txBody>
      </p:sp>
    </p:spTree>
    <p:extLst>
      <p:ext uri="{BB962C8B-B14F-4D97-AF65-F5344CB8AC3E}">
        <p14:creationId xmlns:p14="http://schemas.microsoft.com/office/powerpoint/2010/main" val="21729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43A7-5EBF-E956-807A-D81CCB760F82}"/>
              </a:ext>
            </a:extLst>
          </p:cNvPr>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ru-RU"/>
          </a:p>
        </p:txBody>
      </p:sp>
      <p:sp>
        <p:nvSpPr>
          <p:cNvPr id="3" name="Subtitle 2">
            <a:extLst>
              <a:ext uri="{FF2B5EF4-FFF2-40B4-BE49-F238E27FC236}">
                <a16:creationId xmlns:a16="http://schemas.microsoft.com/office/drawing/2014/main" id="{342D5AA9-09A9-A4E0-C183-0F1D96166768}"/>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4C49DD5E-03F4-E770-BB1C-0C007C808FCD}"/>
              </a:ext>
            </a:extLst>
          </p:cNvPr>
          <p:cNvSpPr>
            <a:spLocks noGrp="1"/>
          </p:cNvSpPr>
          <p:nvPr>
            <p:ph type="dt" sz="half" idx="10"/>
          </p:nvPr>
        </p:nvSpPr>
        <p:spPr/>
        <p:txBody>
          <a:bodyPr/>
          <a:lstStyle/>
          <a:p>
            <a:fld id="{95D87151-CF41-40DB-B1DE-57D3EA37CDD6}" type="datetimeFigureOut">
              <a:rPr lang="ru-RU" smtClean="0"/>
              <a:t>20.06.2024</a:t>
            </a:fld>
            <a:endParaRPr lang="ru-RU"/>
          </a:p>
        </p:txBody>
      </p:sp>
      <p:sp>
        <p:nvSpPr>
          <p:cNvPr id="5" name="Footer Placeholder 4">
            <a:extLst>
              <a:ext uri="{FF2B5EF4-FFF2-40B4-BE49-F238E27FC236}">
                <a16:creationId xmlns:a16="http://schemas.microsoft.com/office/drawing/2014/main" id="{C757BF12-5BA0-8AA6-8293-8B217047E092}"/>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E02AC1C-692A-25BD-6894-340CA454F0B0}"/>
              </a:ext>
            </a:extLst>
          </p:cNvPr>
          <p:cNvSpPr>
            <a:spLocks noGrp="1"/>
          </p:cNvSpPr>
          <p:nvPr>
            <p:ph type="sldNum" sz="quarter" idx="12"/>
          </p:nvPr>
        </p:nvSpPr>
        <p:spPr/>
        <p:txBody>
          <a:bodyPr/>
          <a:lstStyle/>
          <a:p>
            <a:fld id="{D87A8578-7206-4309-894E-95763517A38F}" type="slidenum">
              <a:rPr lang="ru-RU" smtClean="0"/>
              <a:t>‹#›</a:t>
            </a:fld>
            <a:endParaRPr lang="ru-RU"/>
          </a:p>
        </p:txBody>
      </p:sp>
      <p:sp>
        <p:nvSpPr>
          <p:cNvPr id="7" name="Footer Placeholder 4">
            <a:extLst>
              <a:ext uri="{FF2B5EF4-FFF2-40B4-BE49-F238E27FC236}">
                <a16:creationId xmlns:a16="http://schemas.microsoft.com/office/drawing/2014/main" id="{10A1D396-5D84-161B-E9B1-937FEFFDD396}"/>
              </a:ext>
            </a:extLst>
          </p:cNvPr>
          <p:cNvSpPr txBox="1">
            <a:spLocks/>
          </p:cNvSpPr>
          <p:nvPr userDrawn="1"/>
        </p:nvSpPr>
        <p:spPr>
          <a:xfrm>
            <a:off x="20361242" y="13319525"/>
            <a:ext cx="3838936" cy="352562"/>
          </a:xfrm>
          <a:prstGeom prst="rect">
            <a:avLst/>
          </a:prstGeom>
          <a:ln>
            <a:noFill/>
          </a:ln>
        </p:spPr>
        <p:txBody>
          <a:bodyPr vert="horz" lIns="0" tIns="0" rIns="0" bIns="0" rtlCol="0" anchor="ctr"/>
          <a:lstStyle>
            <a:defPPr>
              <a:defRPr lang="en-CH"/>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r" defTabSz="914388">
              <a:defRPr/>
            </a:pPr>
            <a:r>
              <a:rPr lang="en-US" sz="1600" dirty="0">
                <a:cs typeface="Arial" panose="020B0604020202020204" pitchFamily="34" charset="0"/>
              </a:rPr>
              <a:t>© Copyright IBM Corporation 2023</a:t>
            </a:r>
          </a:p>
        </p:txBody>
      </p:sp>
    </p:spTree>
    <p:extLst>
      <p:ext uri="{BB962C8B-B14F-4D97-AF65-F5344CB8AC3E}">
        <p14:creationId xmlns:p14="http://schemas.microsoft.com/office/powerpoint/2010/main" val="4093289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6288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Text Placeholder 6">
            <a:extLst>
              <a:ext uri="{FF2B5EF4-FFF2-40B4-BE49-F238E27FC236}">
                <a16:creationId xmlns:a16="http://schemas.microsoft.com/office/drawing/2014/main" id="{2EC0ABF4-1C51-BF7D-70CF-DD2C38C9DB69}"/>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6">
            <a:extLst>
              <a:ext uri="{FF2B5EF4-FFF2-40B4-BE49-F238E27FC236}">
                <a16:creationId xmlns:a16="http://schemas.microsoft.com/office/drawing/2014/main" id="{6069D4BA-0EE4-89E6-7C3A-71F71400A311}"/>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0464629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IBM Plex Sans Light" panose="020B0403050203000203" pitchFamily="34" charset="0"/>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5314509F-3705-A705-C5B3-FA435C246A22}"/>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3F264794-39E6-B78D-2E92-D8D02F9188BC}"/>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41157046"/>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latin typeface="IBM Plex Sans Light" panose="020B040305020300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6663584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8" cy="762000"/>
          </a:xfrm>
          <a:prstGeom prst="rect">
            <a:avLst/>
          </a:prstGeom>
        </p:spPr>
        <p:txBody>
          <a:bodyPr anchor="b"/>
          <a:lstStyle>
            <a:lvl1pPr>
              <a:lnSpc>
                <a:spcPct val="100000"/>
              </a:lnSpc>
              <a:spcBef>
                <a:spcPts val="0"/>
              </a:spcBef>
              <a:defRPr sz="3600" b="0" i="0">
                <a:solidFill>
                  <a:schemeClr val="tx1"/>
                </a:solidFill>
                <a:latin typeface="IBM Plex Sans Light" panose="020B0403050203000203" pitchFamily="34" charset="0"/>
              </a:defRPr>
            </a:lvl1pPr>
          </a:lstStyle>
          <a:p>
            <a:pPr lvl="0"/>
            <a:r>
              <a:rPr lang="en-US"/>
              <a:t>Click to edit Master text styles</a:t>
            </a:r>
          </a:p>
        </p:txBody>
      </p:sp>
    </p:spTree>
    <p:extLst>
      <p:ext uri="{BB962C8B-B14F-4D97-AF65-F5344CB8AC3E}">
        <p14:creationId xmlns:p14="http://schemas.microsoft.com/office/powerpoint/2010/main" val="51414452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384048"/>
            <a:ext cx="10101072" cy="10479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4238435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85.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18" Type="http://schemas.openxmlformats.org/officeDocument/2006/relationships/slideLayout" Target="../slideLayouts/slideLayout303.xml"/><Relationship Id="rId26" Type="http://schemas.openxmlformats.org/officeDocument/2006/relationships/slideLayout" Target="../slideLayouts/slideLayout311.xml"/><Relationship Id="rId3" Type="http://schemas.openxmlformats.org/officeDocument/2006/relationships/slideLayout" Target="../slideLayouts/slideLayout288.xml"/><Relationship Id="rId21" Type="http://schemas.openxmlformats.org/officeDocument/2006/relationships/slideLayout" Target="../slideLayouts/slideLayout306.xml"/><Relationship Id="rId34" Type="http://schemas.openxmlformats.org/officeDocument/2006/relationships/slideLayout" Target="../slideLayouts/slideLayout319.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25" Type="http://schemas.openxmlformats.org/officeDocument/2006/relationships/slideLayout" Target="../slideLayouts/slideLayout310.xml"/><Relationship Id="rId33" Type="http://schemas.openxmlformats.org/officeDocument/2006/relationships/slideLayout" Target="../slideLayouts/slideLayout318.xml"/><Relationship Id="rId38" Type="http://schemas.openxmlformats.org/officeDocument/2006/relationships/image" Target="../media/image7.svg"/><Relationship Id="rId2" Type="http://schemas.openxmlformats.org/officeDocument/2006/relationships/slideLayout" Target="../slideLayouts/slideLayout287.xml"/><Relationship Id="rId16" Type="http://schemas.openxmlformats.org/officeDocument/2006/relationships/slideLayout" Target="../slideLayouts/slideLayout301.xml"/><Relationship Id="rId20" Type="http://schemas.openxmlformats.org/officeDocument/2006/relationships/slideLayout" Target="../slideLayouts/slideLayout305.xml"/><Relationship Id="rId29" Type="http://schemas.openxmlformats.org/officeDocument/2006/relationships/slideLayout" Target="../slideLayouts/slideLayout314.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24" Type="http://schemas.openxmlformats.org/officeDocument/2006/relationships/slideLayout" Target="../slideLayouts/slideLayout309.xml"/><Relationship Id="rId32" Type="http://schemas.openxmlformats.org/officeDocument/2006/relationships/slideLayout" Target="../slideLayouts/slideLayout317.xml"/><Relationship Id="rId37" Type="http://schemas.openxmlformats.org/officeDocument/2006/relationships/image" Target="../media/image6.png"/><Relationship Id="rId5" Type="http://schemas.openxmlformats.org/officeDocument/2006/relationships/slideLayout" Target="../slideLayouts/slideLayout290.xml"/><Relationship Id="rId15" Type="http://schemas.openxmlformats.org/officeDocument/2006/relationships/slideLayout" Target="../slideLayouts/slideLayout300.xml"/><Relationship Id="rId23" Type="http://schemas.openxmlformats.org/officeDocument/2006/relationships/slideLayout" Target="../slideLayouts/slideLayout308.xml"/><Relationship Id="rId28" Type="http://schemas.openxmlformats.org/officeDocument/2006/relationships/slideLayout" Target="../slideLayouts/slideLayout313.xml"/><Relationship Id="rId36" Type="http://schemas.openxmlformats.org/officeDocument/2006/relationships/theme" Target="../theme/theme11.xml"/><Relationship Id="rId10" Type="http://schemas.openxmlformats.org/officeDocument/2006/relationships/slideLayout" Target="../slideLayouts/slideLayout295.xml"/><Relationship Id="rId19" Type="http://schemas.openxmlformats.org/officeDocument/2006/relationships/slideLayout" Target="../slideLayouts/slideLayout304.xml"/><Relationship Id="rId31" Type="http://schemas.openxmlformats.org/officeDocument/2006/relationships/slideLayout" Target="../slideLayouts/slideLayout316.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 Id="rId22" Type="http://schemas.openxmlformats.org/officeDocument/2006/relationships/slideLayout" Target="../slideLayouts/slideLayout307.xml"/><Relationship Id="rId27" Type="http://schemas.openxmlformats.org/officeDocument/2006/relationships/slideLayout" Target="../slideLayouts/slideLayout312.xml"/><Relationship Id="rId30" Type="http://schemas.openxmlformats.org/officeDocument/2006/relationships/slideLayout" Target="../slideLayouts/slideLayout315.xml"/><Relationship Id="rId35" Type="http://schemas.openxmlformats.org/officeDocument/2006/relationships/slideLayout" Target="../slideLayouts/slideLayout320.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26" Type="http://schemas.openxmlformats.org/officeDocument/2006/relationships/slideLayout" Target="../slideLayouts/slideLayout346.xml"/><Relationship Id="rId39" Type="http://schemas.openxmlformats.org/officeDocument/2006/relationships/slideLayout" Target="../slideLayouts/slideLayout359.xml"/><Relationship Id="rId3" Type="http://schemas.openxmlformats.org/officeDocument/2006/relationships/slideLayout" Target="../slideLayouts/slideLayout323.xml"/><Relationship Id="rId21" Type="http://schemas.openxmlformats.org/officeDocument/2006/relationships/slideLayout" Target="../slideLayouts/slideLayout341.xml"/><Relationship Id="rId34" Type="http://schemas.openxmlformats.org/officeDocument/2006/relationships/slideLayout" Target="../slideLayouts/slideLayout354.xml"/><Relationship Id="rId42" Type="http://schemas.openxmlformats.org/officeDocument/2006/relationships/slideLayout" Target="../slideLayouts/slideLayout362.xml"/><Relationship Id="rId47" Type="http://schemas.openxmlformats.org/officeDocument/2006/relationships/slideLayout" Target="../slideLayouts/slideLayout367.xml"/><Relationship Id="rId50" Type="http://schemas.openxmlformats.org/officeDocument/2006/relationships/theme" Target="../theme/theme12.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5" Type="http://schemas.openxmlformats.org/officeDocument/2006/relationships/slideLayout" Target="../slideLayouts/slideLayout345.xml"/><Relationship Id="rId33" Type="http://schemas.openxmlformats.org/officeDocument/2006/relationships/slideLayout" Target="../slideLayouts/slideLayout353.xml"/><Relationship Id="rId38" Type="http://schemas.openxmlformats.org/officeDocument/2006/relationships/slideLayout" Target="../slideLayouts/slideLayout358.xml"/><Relationship Id="rId46" Type="http://schemas.openxmlformats.org/officeDocument/2006/relationships/slideLayout" Target="../slideLayouts/slideLayout366.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0" Type="http://schemas.openxmlformats.org/officeDocument/2006/relationships/slideLayout" Target="../slideLayouts/slideLayout340.xml"/><Relationship Id="rId29" Type="http://schemas.openxmlformats.org/officeDocument/2006/relationships/slideLayout" Target="../slideLayouts/slideLayout349.xml"/><Relationship Id="rId41" Type="http://schemas.openxmlformats.org/officeDocument/2006/relationships/slideLayout" Target="../slideLayouts/slideLayout361.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24" Type="http://schemas.openxmlformats.org/officeDocument/2006/relationships/slideLayout" Target="../slideLayouts/slideLayout344.xml"/><Relationship Id="rId32" Type="http://schemas.openxmlformats.org/officeDocument/2006/relationships/slideLayout" Target="../slideLayouts/slideLayout352.xml"/><Relationship Id="rId37" Type="http://schemas.openxmlformats.org/officeDocument/2006/relationships/slideLayout" Target="../slideLayouts/slideLayout357.xml"/><Relationship Id="rId40" Type="http://schemas.openxmlformats.org/officeDocument/2006/relationships/slideLayout" Target="../slideLayouts/slideLayout360.xml"/><Relationship Id="rId45" Type="http://schemas.openxmlformats.org/officeDocument/2006/relationships/slideLayout" Target="../slideLayouts/slideLayout365.x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slideLayout" Target="../slideLayouts/slideLayout343.xml"/><Relationship Id="rId28" Type="http://schemas.openxmlformats.org/officeDocument/2006/relationships/slideLayout" Target="../slideLayouts/slideLayout348.xml"/><Relationship Id="rId36" Type="http://schemas.openxmlformats.org/officeDocument/2006/relationships/slideLayout" Target="../slideLayouts/slideLayout356.xml"/><Relationship Id="rId49" Type="http://schemas.openxmlformats.org/officeDocument/2006/relationships/slideLayout" Target="../slideLayouts/slideLayout369.xml"/><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31" Type="http://schemas.openxmlformats.org/officeDocument/2006/relationships/slideLayout" Target="../slideLayouts/slideLayout351.xml"/><Relationship Id="rId44" Type="http://schemas.openxmlformats.org/officeDocument/2006/relationships/slideLayout" Target="../slideLayouts/slideLayout364.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 Id="rId27" Type="http://schemas.openxmlformats.org/officeDocument/2006/relationships/slideLayout" Target="../slideLayouts/slideLayout347.xml"/><Relationship Id="rId30" Type="http://schemas.openxmlformats.org/officeDocument/2006/relationships/slideLayout" Target="../slideLayouts/slideLayout350.xml"/><Relationship Id="rId35" Type="http://schemas.openxmlformats.org/officeDocument/2006/relationships/slideLayout" Target="../slideLayouts/slideLayout355.xml"/><Relationship Id="rId43" Type="http://schemas.openxmlformats.org/officeDocument/2006/relationships/slideLayout" Target="../slideLayouts/slideLayout363.xml"/><Relationship Id="rId48" Type="http://schemas.openxmlformats.org/officeDocument/2006/relationships/slideLayout" Target="../slideLayouts/slideLayout368.xml"/><Relationship Id="rId8" Type="http://schemas.openxmlformats.org/officeDocument/2006/relationships/slideLayout" Target="../slideLayouts/slideLayout328.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82.xml"/><Relationship Id="rId18" Type="http://schemas.openxmlformats.org/officeDocument/2006/relationships/slideLayout" Target="../slideLayouts/slideLayout387.xml"/><Relationship Id="rId26" Type="http://schemas.openxmlformats.org/officeDocument/2006/relationships/slideLayout" Target="../slideLayouts/slideLayout395.xml"/><Relationship Id="rId39" Type="http://schemas.openxmlformats.org/officeDocument/2006/relationships/slideLayout" Target="../slideLayouts/slideLayout408.xml"/><Relationship Id="rId3" Type="http://schemas.openxmlformats.org/officeDocument/2006/relationships/slideLayout" Target="../slideLayouts/slideLayout372.xml"/><Relationship Id="rId21" Type="http://schemas.openxmlformats.org/officeDocument/2006/relationships/slideLayout" Target="../slideLayouts/slideLayout390.xml"/><Relationship Id="rId34" Type="http://schemas.openxmlformats.org/officeDocument/2006/relationships/slideLayout" Target="../slideLayouts/slideLayout403.xml"/><Relationship Id="rId42" Type="http://schemas.openxmlformats.org/officeDocument/2006/relationships/slideLayout" Target="../slideLayouts/slideLayout411.xml"/><Relationship Id="rId47" Type="http://schemas.openxmlformats.org/officeDocument/2006/relationships/slideLayout" Target="../slideLayouts/slideLayout416.xml"/><Relationship Id="rId50" Type="http://schemas.openxmlformats.org/officeDocument/2006/relationships/slideLayout" Target="../slideLayouts/slideLayout419.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17" Type="http://schemas.openxmlformats.org/officeDocument/2006/relationships/slideLayout" Target="../slideLayouts/slideLayout386.xml"/><Relationship Id="rId25" Type="http://schemas.openxmlformats.org/officeDocument/2006/relationships/slideLayout" Target="../slideLayouts/slideLayout394.xml"/><Relationship Id="rId33" Type="http://schemas.openxmlformats.org/officeDocument/2006/relationships/slideLayout" Target="../slideLayouts/slideLayout402.xml"/><Relationship Id="rId38" Type="http://schemas.openxmlformats.org/officeDocument/2006/relationships/slideLayout" Target="../slideLayouts/slideLayout407.xml"/><Relationship Id="rId46" Type="http://schemas.openxmlformats.org/officeDocument/2006/relationships/slideLayout" Target="../slideLayouts/slideLayout415.xml"/><Relationship Id="rId2" Type="http://schemas.openxmlformats.org/officeDocument/2006/relationships/slideLayout" Target="../slideLayouts/slideLayout371.xml"/><Relationship Id="rId16" Type="http://schemas.openxmlformats.org/officeDocument/2006/relationships/slideLayout" Target="../slideLayouts/slideLayout385.xml"/><Relationship Id="rId20" Type="http://schemas.openxmlformats.org/officeDocument/2006/relationships/slideLayout" Target="../slideLayouts/slideLayout389.xml"/><Relationship Id="rId29" Type="http://schemas.openxmlformats.org/officeDocument/2006/relationships/slideLayout" Target="../slideLayouts/slideLayout398.xml"/><Relationship Id="rId41" Type="http://schemas.openxmlformats.org/officeDocument/2006/relationships/slideLayout" Target="../slideLayouts/slideLayout410.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24" Type="http://schemas.openxmlformats.org/officeDocument/2006/relationships/slideLayout" Target="../slideLayouts/slideLayout393.xml"/><Relationship Id="rId32" Type="http://schemas.openxmlformats.org/officeDocument/2006/relationships/slideLayout" Target="../slideLayouts/slideLayout401.xml"/><Relationship Id="rId37" Type="http://schemas.openxmlformats.org/officeDocument/2006/relationships/slideLayout" Target="../slideLayouts/slideLayout406.xml"/><Relationship Id="rId40" Type="http://schemas.openxmlformats.org/officeDocument/2006/relationships/slideLayout" Target="../slideLayouts/slideLayout409.xml"/><Relationship Id="rId45" Type="http://schemas.openxmlformats.org/officeDocument/2006/relationships/slideLayout" Target="../slideLayouts/slideLayout414.xml"/><Relationship Id="rId5" Type="http://schemas.openxmlformats.org/officeDocument/2006/relationships/slideLayout" Target="../slideLayouts/slideLayout374.xml"/><Relationship Id="rId15" Type="http://schemas.openxmlformats.org/officeDocument/2006/relationships/slideLayout" Target="../slideLayouts/slideLayout384.xml"/><Relationship Id="rId23" Type="http://schemas.openxmlformats.org/officeDocument/2006/relationships/slideLayout" Target="../slideLayouts/slideLayout392.xml"/><Relationship Id="rId28" Type="http://schemas.openxmlformats.org/officeDocument/2006/relationships/slideLayout" Target="../slideLayouts/slideLayout397.xml"/><Relationship Id="rId36" Type="http://schemas.openxmlformats.org/officeDocument/2006/relationships/slideLayout" Target="../slideLayouts/slideLayout405.xml"/><Relationship Id="rId49" Type="http://schemas.openxmlformats.org/officeDocument/2006/relationships/slideLayout" Target="../slideLayouts/slideLayout418.xml"/><Relationship Id="rId10" Type="http://schemas.openxmlformats.org/officeDocument/2006/relationships/slideLayout" Target="../slideLayouts/slideLayout379.xml"/><Relationship Id="rId19" Type="http://schemas.openxmlformats.org/officeDocument/2006/relationships/slideLayout" Target="../slideLayouts/slideLayout388.xml"/><Relationship Id="rId31" Type="http://schemas.openxmlformats.org/officeDocument/2006/relationships/slideLayout" Target="../slideLayouts/slideLayout400.xml"/><Relationship Id="rId44" Type="http://schemas.openxmlformats.org/officeDocument/2006/relationships/slideLayout" Target="../slideLayouts/slideLayout413.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slideLayout" Target="../slideLayouts/slideLayout383.xml"/><Relationship Id="rId22" Type="http://schemas.openxmlformats.org/officeDocument/2006/relationships/slideLayout" Target="../slideLayouts/slideLayout391.xml"/><Relationship Id="rId27" Type="http://schemas.openxmlformats.org/officeDocument/2006/relationships/slideLayout" Target="../slideLayouts/slideLayout396.xml"/><Relationship Id="rId30" Type="http://schemas.openxmlformats.org/officeDocument/2006/relationships/slideLayout" Target="../slideLayouts/slideLayout399.xml"/><Relationship Id="rId35" Type="http://schemas.openxmlformats.org/officeDocument/2006/relationships/slideLayout" Target="../slideLayouts/slideLayout404.xml"/><Relationship Id="rId43" Type="http://schemas.openxmlformats.org/officeDocument/2006/relationships/slideLayout" Target="../slideLayouts/slideLayout412.xml"/><Relationship Id="rId48" Type="http://schemas.openxmlformats.org/officeDocument/2006/relationships/slideLayout" Target="../slideLayouts/slideLayout417.xml"/><Relationship Id="rId8" Type="http://schemas.openxmlformats.org/officeDocument/2006/relationships/slideLayout" Target="../slideLayouts/slideLayout377.xml"/><Relationship Id="rId5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432.xml"/><Relationship Id="rId18" Type="http://schemas.openxmlformats.org/officeDocument/2006/relationships/slideLayout" Target="../slideLayouts/slideLayout437.xml"/><Relationship Id="rId26" Type="http://schemas.openxmlformats.org/officeDocument/2006/relationships/slideLayout" Target="../slideLayouts/slideLayout445.xml"/><Relationship Id="rId39" Type="http://schemas.openxmlformats.org/officeDocument/2006/relationships/slideLayout" Target="../slideLayouts/slideLayout458.xml"/><Relationship Id="rId3" Type="http://schemas.openxmlformats.org/officeDocument/2006/relationships/slideLayout" Target="../slideLayouts/slideLayout422.xml"/><Relationship Id="rId21" Type="http://schemas.openxmlformats.org/officeDocument/2006/relationships/slideLayout" Target="../slideLayouts/slideLayout440.xml"/><Relationship Id="rId34" Type="http://schemas.openxmlformats.org/officeDocument/2006/relationships/slideLayout" Target="../slideLayouts/slideLayout453.xml"/><Relationship Id="rId42" Type="http://schemas.openxmlformats.org/officeDocument/2006/relationships/slideLayout" Target="../slideLayouts/slideLayout461.xml"/><Relationship Id="rId47" Type="http://schemas.openxmlformats.org/officeDocument/2006/relationships/slideLayout" Target="../slideLayouts/slideLayout466.xml"/><Relationship Id="rId50" Type="http://schemas.openxmlformats.org/officeDocument/2006/relationships/theme" Target="../theme/theme14.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17" Type="http://schemas.openxmlformats.org/officeDocument/2006/relationships/slideLayout" Target="../slideLayouts/slideLayout436.xml"/><Relationship Id="rId25" Type="http://schemas.openxmlformats.org/officeDocument/2006/relationships/slideLayout" Target="../slideLayouts/slideLayout444.xml"/><Relationship Id="rId33" Type="http://schemas.openxmlformats.org/officeDocument/2006/relationships/slideLayout" Target="../slideLayouts/slideLayout452.xml"/><Relationship Id="rId38" Type="http://schemas.openxmlformats.org/officeDocument/2006/relationships/slideLayout" Target="../slideLayouts/slideLayout457.xml"/><Relationship Id="rId46" Type="http://schemas.openxmlformats.org/officeDocument/2006/relationships/slideLayout" Target="../slideLayouts/slideLayout465.xml"/><Relationship Id="rId2" Type="http://schemas.openxmlformats.org/officeDocument/2006/relationships/slideLayout" Target="../slideLayouts/slideLayout421.xml"/><Relationship Id="rId16" Type="http://schemas.openxmlformats.org/officeDocument/2006/relationships/slideLayout" Target="../slideLayouts/slideLayout435.xml"/><Relationship Id="rId20" Type="http://schemas.openxmlformats.org/officeDocument/2006/relationships/slideLayout" Target="../slideLayouts/slideLayout439.xml"/><Relationship Id="rId29" Type="http://schemas.openxmlformats.org/officeDocument/2006/relationships/slideLayout" Target="../slideLayouts/slideLayout448.xml"/><Relationship Id="rId41" Type="http://schemas.openxmlformats.org/officeDocument/2006/relationships/slideLayout" Target="../slideLayouts/slideLayout460.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24" Type="http://schemas.openxmlformats.org/officeDocument/2006/relationships/slideLayout" Target="../slideLayouts/slideLayout443.xml"/><Relationship Id="rId32" Type="http://schemas.openxmlformats.org/officeDocument/2006/relationships/slideLayout" Target="../slideLayouts/slideLayout451.xml"/><Relationship Id="rId37" Type="http://schemas.openxmlformats.org/officeDocument/2006/relationships/slideLayout" Target="../slideLayouts/slideLayout456.xml"/><Relationship Id="rId40" Type="http://schemas.openxmlformats.org/officeDocument/2006/relationships/slideLayout" Target="../slideLayouts/slideLayout459.xml"/><Relationship Id="rId45" Type="http://schemas.openxmlformats.org/officeDocument/2006/relationships/slideLayout" Target="../slideLayouts/slideLayout464.xml"/><Relationship Id="rId5" Type="http://schemas.openxmlformats.org/officeDocument/2006/relationships/slideLayout" Target="../slideLayouts/slideLayout424.xml"/><Relationship Id="rId15" Type="http://schemas.openxmlformats.org/officeDocument/2006/relationships/slideLayout" Target="../slideLayouts/slideLayout434.xml"/><Relationship Id="rId23" Type="http://schemas.openxmlformats.org/officeDocument/2006/relationships/slideLayout" Target="../slideLayouts/slideLayout442.xml"/><Relationship Id="rId28" Type="http://schemas.openxmlformats.org/officeDocument/2006/relationships/slideLayout" Target="../slideLayouts/slideLayout447.xml"/><Relationship Id="rId36" Type="http://schemas.openxmlformats.org/officeDocument/2006/relationships/slideLayout" Target="../slideLayouts/slideLayout455.xml"/><Relationship Id="rId49" Type="http://schemas.openxmlformats.org/officeDocument/2006/relationships/slideLayout" Target="../slideLayouts/slideLayout468.xml"/><Relationship Id="rId10" Type="http://schemas.openxmlformats.org/officeDocument/2006/relationships/slideLayout" Target="../slideLayouts/slideLayout429.xml"/><Relationship Id="rId19" Type="http://schemas.openxmlformats.org/officeDocument/2006/relationships/slideLayout" Target="../slideLayouts/slideLayout438.xml"/><Relationship Id="rId31" Type="http://schemas.openxmlformats.org/officeDocument/2006/relationships/slideLayout" Target="../slideLayouts/slideLayout450.xml"/><Relationship Id="rId44" Type="http://schemas.openxmlformats.org/officeDocument/2006/relationships/slideLayout" Target="../slideLayouts/slideLayout463.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slideLayout" Target="../slideLayouts/slideLayout433.xml"/><Relationship Id="rId22" Type="http://schemas.openxmlformats.org/officeDocument/2006/relationships/slideLayout" Target="../slideLayouts/slideLayout441.xml"/><Relationship Id="rId27" Type="http://schemas.openxmlformats.org/officeDocument/2006/relationships/slideLayout" Target="../slideLayouts/slideLayout446.xml"/><Relationship Id="rId30" Type="http://schemas.openxmlformats.org/officeDocument/2006/relationships/slideLayout" Target="../slideLayouts/slideLayout449.xml"/><Relationship Id="rId35" Type="http://schemas.openxmlformats.org/officeDocument/2006/relationships/slideLayout" Target="../slideLayouts/slideLayout454.xml"/><Relationship Id="rId43" Type="http://schemas.openxmlformats.org/officeDocument/2006/relationships/slideLayout" Target="../slideLayouts/slideLayout462.xml"/><Relationship Id="rId48" Type="http://schemas.openxmlformats.org/officeDocument/2006/relationships/slideLayout" Target="../slideLayouts/slideLayout467.xml"/><Relationship Id="rId8" Type="http://schemas.openxmlformats.org/officeDocument/2006/relationships/slideLayout" Target="../slideLayouts/slideLayout4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slideLayout" Target="../slideLayouts/slideLayout481.xml"/><Relationship Id="rId18" Type="http://schemas.openxmlformats.org/officeDocument/2006/relationships/slideLayout" Target="../slideLayouts/slideLayout486.xml"/><Relationship Id="rId26" Type="http://schemas.openxmlformats.org/officeDocument/2006/relationships/slideLayout" Target="../slideLayouts/slideLayout494.xml"/><Relationship Id="rId39" Type="http://schemas.openxmlformats.org/officeDocument/2006/relationships/slideLayout" Target="../slideLayouts/slideLayout507.xml"/><Relationship Id="rId3" Type="http://schemas.openxmlformats.org/officeDocument/2006/relationships/slideLayout" Target="../slideLayouts/slideLayout471.xml"/><Relationship Id="rId21" Type="http://schemas.openxmlformats.org/officeDocument/2006/relationships/slideLayout" Target="../slideLayouts/slideLayout489.xml"/><Relationship Id="rId34" Type="http://schemas.openxmlformats.org/officeDocument/2006/relationships/slideLayout" Target="../slideLayouts/slideLayout502.xml"/><Relationship Id="rId42" Type="http://schemas.openxmlformats.org/officeDocument/2006/relationships/theme" Target="../theme/theme15.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17" Type="http://schemas.openxmlformats.org/officeDocument/2006/relationships/slideLayout" Target="../slideLayouts/slideLayout485.xml"/><Relationship Id="rId25" Type="http://schemas.openxmlformats.org/officeDocument/2006/relationships/slideLayout" Target="../slideLayouts/slideLayout493.xml"/><Relationship Id="rId33" Type="http://schemas.openxmlformats.org/officeDocument/2006/relationships/slideLayout" Target="../slideLayouts/slideLayout501.xml"/><Relationship Id="rId38" Type="http://schemas.openxmlformats.org/officeDocument/2006/relationships/slideLayout" Target="../slideLayouts/slideLayout506.xml"/><Relationship Id="rId2" Type="http://schemas.openxmlformats.org/officeDocument/2006/relationships/slideLayout" Target="../slideLayouts/slideLayout470.xml"/><Relationship Id="rId16" Type="http://schemas.openxmlformats.org/officeDocument/2006/relationships/slideLayout" Target="../slideLayouts/slideLayout484.xml"/><Relationship Id="rId20" Type="http://schemas.openxmlformats.org/officeDocument/2006/relationships/slideLayout" Target="../slideLayouts/slideLayout488.xml"/><Relationship Id="rId29" Type="http://schemas.openxmlformats.org/officeDocument/2006/relationships/slideLayout" Target="../slideLayouts/slideLayout497.xml"/><Relationship Id="rId41" Type="http://schemas.openxmlformats.org/officeDocument/2006/relationships/slideLayout" Target="../slideLayouts/slideLayout509.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24" Type="http://schemas.openxmlformats.org/officeDocument/2006/relationships/slideLayout" Target="../slideLayouts/slideLayout492.xml"/><Relationship Id="rId32" Type="http://schemas.openxmlformats.org/officeDocument/2006/relationships/slideLayout" Target="../slideLayouts/slideLayout500.xml"/><Relationship Id="rId37" Type="http://schemas.openxmlformats.org/officeDocument/2006/relationships/slideLayout" Target="../slideLayouts/slideLayout505.xml"/><Relationship Id="rId40" Type="http://schemas.openxmlformats.org/officeDocument/2006/relationships/slideLayout" Target="../slideLayouts/slideLayout508.xml"/><Relationship Id="rId5" Type="http://schemas.openxmlformats.org/officeDocument/2006/relationships/slideLayout" Target="../slideLayouts/slideLayout473.xml"/><Relationship Id="rId15" Type="http://schemas.openxmlformats.org/officeDocument/2006/relationships/slideLayout" Target="../slideLayouts/slideLayout483.xml"/><Relationship Id="rId23" Type="http://schemas.openxmlformats.org/officeDocument/2006/relationships/slideLayout" Target="../slideLayouts/slideLayout491.xml"/><Relationship Id="rId28" Type="http://schemas.openxmlformats.org/officeDocument/2006/relationships/slideLayout" Target="../slideLayouts/slideLayout496.xml"/><Relationship Id="rId36" Type="http://schemas.openxmlformats.org/officeDocument/2006/relationships/slideLayout" Target="../slideLayouts/slideLayout504.xml"/><Relationship Id="rId10" Type="http://schemas.openxmlformats.org/officeDocument/2006/relationships/slideLayout" Target="../slideLayouts/slideLayout478.xml"/><Relationship Id="rId19" Type="http://schemas.openxmlformats.org/officeDocument/2006/relationships/slideLayout" Target="../slideLayouts/slideLayout487.xml"/><Relationship Id="rId31" Type="http://schemas.openxmlformats.org/officeDocument/2006/relationships/slideLayout" Target="../slideLayouts/slideLayout499.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slideLayout" Target="../slideLayouts/slideLayout482.xml"/><Relationship Id="rId22" Type="http://schemas.openxmlformats.org/officeDocument/2006/relationships/slideLayout" Target="../slideLayouts/slideLayout490.xml"/><Relationship Id="rId27" Type="http://schemas.openxmlformats.org/officeDocument/2006/relationships/slideLayout" Target="../slideLayouts/slideLayout495.xml"/><Relationship Id="rId30" Type="http://schemas.openxmlformats.org/officeDocument/2006/relationships/slideLayout" Target="../slideLayouts/slideLayout498.xml"/><Relationship Id="rId35" Type="http://schemas.openxmlformats.org/officeDocument/2006/relationships/slideLayout" Target="../slideLayouts/slideLayout50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slideLayout" Target="../slideLayouts/slideLayout522.xml"/><Relationship Id="rId18" Type="http://schemas.openxmlformats.org/officeDocument/2006/relationships/slideLayout" Target="../slideLayouts/slideLayout527.xml"/><Relationship Id="rId26" Type="http://schemas.openxmlformats.org/officeDocument/2006/relationships/slideLayout" Target="../slideLayouts/slideLayout535.xml"/><Relationship Id="rId3" Type="http://schemas.openxmlformats.org/officeDocument/2006/relationships/slideLayout" Target="../slideLayouts/slideLayout512.xml"/><Relationship Id="rId21" Type="http://schemas.openxmlformats.org/officeDocument/2006/relationships/slideLayout" Target="../slideLayouts/slideLayout530.xml"/><Relationship Id="rId34" Type="http://schemas.openxmlformats.org/officeDocument/2006/relationships/slideLayout" Target="../slideLayouts/slideLayout543.xml"/><Relationship Id="rId7" Type="http://schemas.openxmlformats.org/officeDocument/2006/relationships/slideLayout" Target="../slideLayouts/slideLayout516.xml"/><Relationship Id="rId12" Type="http://schemas.openxmlformats.org/officeDocument/2006/relationships/slideLayout" Target="../slideLayouts/slideLayout521.xml"/><Relationship Id="rId17" Type="http://schemas.openxmlformats.org/officeDocument/2006/relationships/slideLayout" Target="../slideLayouts/slideLayout526.xml"/><Relationship Id="rId25" Type="http://schemas.openxmlformats.org/officeDocument/2006/relationships/slideLayout" Target="../slideLayouts/slideLayout534.xml"/><Relationship Id="rId33" Type="http://schemas.openxmlformats.org/officeDocument/2006/relationships/slideLayout" Target="../slideLayouts/slideLayout542.xml"/><Relationship Id="rId2" Type="http://schemas.openxmlformats.org/officeDocument/2006/relationships/slideLayout" Target="../slideLayouts/slideLayout511.xml"/><Relationship Id="rId16" Type="http://schemas.openxmlformats.org/officeDocument/2006/relationships/slideLayout" Target="../slideLayouts/slideLayout525.xml"/><Relationship Id="rId20" Type="http://schemas.openxmlformats.org/officeDocument/2006/relationships/slideLayout" Target="../slideLayouts/slideLayout529.xml"/><Relationship Id="rId29" Type="http://schemas.openxmlformats.org/officeDocument/2006/relationships/slideLayout" Target="../slideLayouts/slideLayout538.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24" Type="http://schemas.openxmlformats.org/officeDocument/2006/relationships/slideLayout" Target="../slideLayouts/slideLayout533.xml"/><Relationship Id="rId32" Type="http://schemas.openxmlformats.org/officeDocument/2006/relationships/slideLayout" Target="../slideLayouts/slideLayout541.xml"/><Relationship Id="rId5" Type="http://schemas.openxmlformats.org/officeDocument/2006/relationships/slideLayout" Target="../slideLayouts/slideLayout514.xml"/><Relationship Id="rId15" Type="http://schemas.openxmlformats.org/officeDocument/2006/relationships/slideLayout" Target="../slideLayouts/slideLayout524.xml"/><Relationship Id="rId23" Type="http://schemas.openxmlformats.org/officeDocument/2006/relationships/slideLayout" Target="../slideLayouts/slideLayout532.xml"/><Relationship Id="rId28" Type="http://schemas.openxmlformats.org/officeDocument/2006/relationships/slideLayout" Target="../slideLayouts/slideLayout537.xml"/><Relationship Id="rId10" Type="http://schemas.openxmlformats.org/officeDocument/2006/relationships/slideLayout" Target="../slideLayouts/slideLayout519.xml"/><Relationship Id="rId19" Type="http://schemas.openxmlformats.org/officeDocument/2006/relationships/slideLayout" Target="../slideLayouts/slideLayout528.xml"/><Relationship Id="rId31" Type="http://schemas.openxmlformats.org/officeDocument/2006/relationships/slideLayout" Target="../slideLayouts/slideLayout540.xml"/><Relationship Id="rId4" Type="http://schemas.openxmlformats.org/officeDocument/2006/relationships/slideLayout" Target="../slideLayouts/slideLayout513.xml"/><Relationship Id="rId9" Type="http://schemas.openxmlformats.org/officeDocument/2006/relationships/slideLayout" Target="../slideLayouts/slideLayout518.xml"/><Relationship Id="rId14" Type="http://schemas.openxmlformats.org/officeDocument/2006/relationships/slideLayout" Target="../slideLayouts/slideLayout523.xml"/><Relationship Id="rId22" Type="http://schemas.openxmlformats.org/officeDocument/2006/relationships/slideLayout" Target="../slideLayouts/slideLayout531.xml"/><Relationship Id="rId27" Type="http://schemas.openxmlformats.org/officeDocument/2006/relationships/slideLayout" Target="../slideLayouts/slideLayout536.xml"/><Relationship Id="rId30" Type="http://schemas.openxmlformats.org/officeDocument/2006/relationships/slideLayout" Target="../slideLayouts/slideLayout539.xml"/><Relationship Id="rId35"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556.xml"/><Relationship Id="rId18" Type="http://schemas.openxmlformats.org/officeDocument/2006/relationships/slideLayout" Target="../slideLayouts/slideLayout561.xml"/><Relationship Id="rId26" Type="http://schemas.openxmlformats.org/officeDocument/2006/relationships/slideLayout" Target="../slideLayouts/slideLayout569.xml"/><Relationship Id="rId39" Type="http://schemas.openxmlformats.org/officeDocument/2006/relationships/slideLayout" Target="../slideLayouts/slideLayout582.xml"/><Relationship Id="rId3" Type="http://schemas.openxmlformats.org/officeDocument/2006/relationships/slideLayout" Target="../slideLayouts/slideLayout546.xml"/><Relationship Id="rId21" Type="http://schemas.openxmlformats.org/officeDocument/2006/relationships/slideLayout" Target="../slideLayouts/slideLayout564.xml"/><Relationship Id="rId34" Type="http://schemas.openxmlformats.org/officeDocument/2006/relationships/slideLayout" Target="../slideLayouts/slideLayout577.xml"/><Relationship Id="rId42" Type="http://schemas.openxmlformats.org/officeDocument/2006/relationships/slideLayout" Target="../slideLayouts/slideLayout585.xml"/><Relationship Id="rId47" Type="http://schemas.openxmlformats.org/officeDocument/2006/relationships/slideLayout" Target="../slideLayouts/slideLayout590.xml"/><Relationship Id="rId50" Type="http://schemas.openxmlformats.org/officeDocument/2006/relationships/slideLayout" Target="../slideLayouts/slideLayout593.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17" Type="http://schemas.openxmlformats.org/officeDocument/2006/relationships/slideLayout" Target="../slideLayouts/slideLayout560.xml"/><Relationship Id="rId25" Type="http://schemas.openxmlformats.org/officeDocument/2006/relationships/slideLayout" Target="../slideLayouts/slideLayout568.xml"/><Relationship Id="rId33" Type="http://schemas.openxmlformats.org/officeDocument/2006/relationships/slideLayout" Target="../slideLayouts/slideLayout576.xml"/><Relationship Id="rId38" Type="http://schemas.openxmlformats.org/officeDocument/2006/relationships/slideLayout" Target="../slideLayouts/slideLayout581.xml"/><Relationship Id="rId46" Type="http://schemas.openxmlformats.org/officeDocument/2006/relationships/slideLayout" Target="../slideLayouts/slideLayout589.xml"/><Relationship Id="rId2" Type="http://schemas.openxmlformats.org/officeDocument/2006/relationships/slideLayout" Target="../slideLayouts/slideLayout545.xml"/><Relationship Id="rId16" Type="http://schemas.openxmlformats.org/officeDocument/2006/relationships/slideLayout" Target="../slideLayouts/slideLayout559.xml"/><Relationship Id="rId20" Type="http://schemas.openxmlformats.org/officeDocument/2006/relationships/slideLayout" Target="../slideLayouts/slideLayout563.xml"/><Relationship Id="rId29" Type="http://schemas.openxmlformats.org/officeDocument/2006/relationships/slideLayout" Target="../slideLayouts/slideLayout572.xml"/><Relationship Id="rId41" Type="http://schemas.openxmlformats.org/officeDocument/2006/relationships/slideLayout" Target="../slideLayouts/slideLayout584.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24" Type="http://schemas.openxmlformats.org/officeDocument/2006/relationships/slideLayout" Target="../slideLayouts/slideLayout567.xml"/><Relationship Id="rId32" Type="http://schemas.openxmlformats.org/officeDocument/2006/relationships/slideLayout" Target="../slideLayouts/slideLayout575.xml"/><Relationship Id="rId37" Type="http://schemas.openxmlformats.org/officeDocument/2006/relationships/slideLayout" Target="../slideLayouts/slideLayout580.xml"/><Relationship Id="rId40" Type="http://schemas.openxmlformats.org/officeDocument/2006/relationships/slideLayout" Target="../slideLayouts/slideLayout583.xml"/><Relationship Id="rId45" Type="http://schemas.openxmlformats.org/officeDocument/2006/relationships/slideLayout" Target="../slideLayouts/slideLayout588.xml"/><Relationship Id="rId5" Type="http://schemas.openxmlformats.org/officeDocument/2006/relationships/slideLayout" Target="../slideLayouts/slideLayout548.xml"/><Relationship Id="rId15" Type="http://schemas.openxmlformats.org/officeDocument/2006/relationships/slideLayout" Target="../slideLayouts/slideLayout558.xml"/><Relationship Id="rId23" Type="http://schemas.openxmlformats.org/officeDocument/2006/relationships/slideLayout" Target="../slideLayouts/slideLayout566.xml"/><Relationship Id="rId28" Type="http://schemas.openxmlformats.org/officeDocument/2006/relationships/slideLayout" Target="../slideLayouts/slideLayout571.xml"/><Relationship Id="rId36" Type="http://schemas.openxmlformats.org/officeDocument/2006/relationships/slideLayout" Target="../slideLayouts/slideLayout579.xml"/><Relationship Id="rId49" Type="http://schemas.openxmlformats.org/officeDocument/2006/relationships/slideLayout" Target="../slideLayouts/slideLayout592.xml"/><Relationship Id="rId10" Type="http://schemas.openxmlformats.org/officeDocument/2006/relationships/slideLayout" Target="../slideLayouts/slideLayout553.xml"/><Relationship Id="rId19" Type="http://schemas.openxmlformats.org/officeDocument/2006/relationships/slideLayout" Target="../slideLayouts/slideLayout562.xml"/><Relationship Id="rId31" Type="http://schemas.openxmlformats.org/officeDocument/2006/relationships/slideLayout" Target="../slideLayouts/slideLayout574.xml"/><Relationship Id="rId44" Type="http://schemas.openxmlformats.org/officeDocument/2006/relationships/slideLayout" Target="../slideLayouts/slideLayout587.xml"/><Relationship Id="rId52" Type="http://schemas.openxmlformats.org/officeDocument/2006/relationships/theme" Target="../theme/theme17.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slideLayout" Target="../slideLayouts/slideLayout557.xml"/><Relationship Id="rId22" Type="http://schemas.openxmlformats.org/officeDocument/2006/relationships/slideLayout" Target="../slideLayouts/slideLayout565.xml"/><Relationship Id="rId27" Type="http://schemas.openxmlformats.org/officeDocument/2006/relationships/slideLayout" Target="../slideLayouts/slideLayout570.xml"/><Relationship Id="rId30" Type="http://schemas.openxmlformats.org/officeDocument/2006/relationships/slideLayout" Target="../slideLayouts/slideLayout573.xml"/><Relationship Id="rId35" Type="http://schemas.openxmlformats.org/officeDocument/2006/relationships/slideLayout" Target="../slideLayouts/slideLayout578.xml"/><Relationship Id="rId43" Type="http://schemas.openxmlformats.org/officeDocument/2006/relationships/slideLayout" Target="../slideLayouts/slideLayout586.xml"/><Relationship Id="rId48" Type="http://schemas.openxmlformats.org/officeDocument/2006/relationships/slideLayout" Target="../slideLayouts/slideLayout591.xml"/><Relationship Id="rId8" Type="http://schemas.openxmlformats.org/officeDocument/2006/relationships/slideLayout" Target="../slideLayouts/slideLayout551.xml"/><Relationship Id="rId51" Type="http://schemas.openxmlformats.org/officeDocument/2006/relationships/slideLayout" Target="../slideLayouts/slideLayout594.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607.xml"/><Relationship Id="rId18" Type="http://schemas.openxmlformats.org/officeDocument/2006/relationships/slideLayout" Target="../slideLayouts/slideLayout612.xml"/><Relationship Id="rId26" Type="http://schemas.openxmlformats.org/officeDocument/2006/relationships/slideLayout" Target="../slideLayouts/slideLayout620.xml"/><Relationship Id="rId39" Type="http://schemas.openxmlformats.org/officeDocument/2006/relationships/slideLayout" Target="../slideLayouts/slideLayout633.xml"/><Relationship Id="rId3" Type="http://schemas.openxmlformats.org/officeDocument/2006/relationships/slideLayout" Target="../slideLayouts/slideLayout597.xml"/><Relationship Id="rId21" Type="http://schemas.openxmlformats.org/officeDocument/2006/relationships/slideLayout" Target="../slideLayouts/slideLayout615.xml"/><Relationship Id="rId34" Type="http://schemas.openxmlformats.org/officeDocument/2006/relationships/slideLayout" Target="../slideLayouts/slideLayout628.xml"/><Relationship Id="rId42" Type="http://schemas.openxmlformats.org/officeDocument/2006/relationships/slideLayout" Target="../slideLayouts/slideLayout636.xml"/><Relationship Id="rId47" Type="http://schemas.openxmlformats.org/officeDocument/2006/relationships/slideLayout" Target="../slideLayouts/slideLayout641.xml"/><Relationship Id="rId50" Type="http://schemas.openxmlformats.org/officeDocument/2006/relationships/slideLayout" Target="../slideLayouts/slideLayout644.xml"/><Relationship Id="rId7" Type="http://schemas.openxmlformats.org/officeDocument/2006/relationships/slideLayout" Target="../slideLayouts/slideLayout601.xml"/><Relationship Id="rId12" Type="http://schemas.openxmlformats.org/officeDocument/2006/relationships/slideLayout" Target="../slideLayouts/slideLayout606.xml"/><Relationship Id="rId17" Type="http://schemas.openxmlformats.org/officeDocument/2006/relationships/slideLayout" Target="../slideLayouts/slideLayout611.xml"/><Relationship Id="rId25" Type="http://schemas.openxmlformats.org/officeDocument/2006/relationships/slideLayout" Target="../slideLayouts/slideLayout619.xml"/><Relationship Id="rId33" Type="http://schemas.openxmlformats.org/officeDocument/2006/relationships/slideLayout" Target="../slideLayouts/slideLayout627.xml"/><Relationship Id="rId38" Type="http://schemas.openxmlformats.org/officeDocument/2006/relationships/slideLayout" Target="../slideLayouts/slideLayout632.xml"/><Relationship Id="rId46" Type="http://schemas.openxmlformats.org/officeDocument/2006/relationships/slideLayout" Target="../slideLayouts/slideLayout640.xml"/><Relationship Id="rId2" Type="http://schemas.openxmlformats.org/officeDocument/2006/relationships/slideLayout" Target="../slideLayouts/slideLayout596.xml"/><Relationship Id="rId16" Type="http://schemas.openxmlformats.org/officeDocument/2006/relationships/slideLayout" Target="../slideLayouts/slideLayout610.xml"/><Relationship Id="rId20" Type="http://schemas.openxmlformats.org/officeDocument/2006/relationships/slideLayout" Target="../slideLayouts/slideLayout614.xml"/><Relationship Id="rId29" Type="http://schemas.openxmlformats.org/officeDocument/2006/relationships/slideLayout" Target="../slideLayouts/slideLayout623.xml"/><Relationship Id="rId41" Type="http://schemas.openxmlformats.org/officeDocument/2006/relationships/slideLayout" Target="../slideLayouts/slideLayout635.xml"/><Relationship Id="rId54" Type="http://schemas.openxmlformats.org/officeDocument/2006/relationships/theme" Target="../theme/theme18.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24" Type="http://schemas.openxmlformats.org/officeDocument/2006/relationships/slideLayout" Target="../slideLayouts/slideLayout618.xml"/><Relationship Id="rId32" Type="http://schemas.openxmlformats.org/officeDocument/2006/relationships/slideLayout" Target="../slideLayouts/slideLayout626.xml"/><Relationship Id="rId37" Type="http://schemas.openxmlformats.org/officeDocument/2006/relationships/slideLayout" Target="../slideLayouts/slideLayout631.xml"/><Relationship Id="rId40" Type="http://schemas.openxmlformats.org/officeDocument/2006/relationships/slideLayout" Target="../slideLayouts/slideLayout634.xml"/><Relationship Id="rId45" Type="http://schemas.openxmlformats.org/officeDocument/2006/relationships/slideLayout" Target="../slideLayouts/slideLayout639.xml"/><Relationship Id="rId53" Type="http://schemas.openxmlformats.org/officeDocument/2006/relationships/slideLayout" Target="../slideLayouts/slideLayout647.xml"/><Relationship Id="rId5" Type="http://schemas.openxmlformats.org/officeDocument/2006/relationships/slideLayout" Target="../slideLayouts/slideLayout599.xml"/><Relationship Id="rId15" Type="http://schemas.openxmlformats.org/officeDocument/2006/relationships/slideLayout" Target="../slideLayouts/slideLayout609.xml"/><Relationship Id="rId23" Type="http://schemas.openxmlformats.org/officeDocument/2006/relationships/slideLayout" Target="../slideLayouts/slideLayout617.xml"/><Relationship Id="rId28" Type="http://schemas.openxmlformats.org/officeDocument/2006/relationships/slideLayout" Target="../slideLayouts/slideLayout622.xml"/><Relationship Id="rId36" Type="http://schemas.openxmlformats.org/officeDocument/2006/relationships/slideLayout" Target="../slideLayouts/slideLayout630.xml"/><Relationship Id="rId49" Type="http://schemas.openxmlformats.org/officeDocument/2006/relationships/slideLayout" Target="../slideLayouts/slideLayout643.xml"/><Relationship Id="rId10" Type="http://schemas.openxmlformats.org/officeDocument/2006/relationships/slideLayout" Target="../slideLayouts/slideLayout604.xml"/><Relationship Id="rId19" Type="http://schemas.openxmlformats.org/officeDocument/2006/relationships/slideLayout" Target="../slideLayouts/slideLayout613.xml"/><Relationship Id="rId31" Type="http://schemas.openxmlformats.org/officeDocument/2006/relationships/slideLayout" Target="../slideLayouts/slideLayout625.xml"/><Relationship Id="rId44" Type="http://schemas.openxmlformats.org/officeDocument/2006/relationships/slideLayout" Target="../slideLayouts/slideLayout638.xml"/><Relationship Id="rId52" Type="http://schemas.openxmlformats.org/officeDocument/2006/relationships/slideLayout" Target="../slideLayouts/slideLayout646.xml"/><Relationship Id="rId4" Type="http://schemas.openxmlformats.org/officeDocument/2006/relationships/slideLayout" Target="../slideLayouts/slideLayout598.xml"/><Relationship Id="rId9" Type="http://schemas.openxmlformats.org/officeDocument/2006/relationships/slideLayout" Target="../slideLayouts/slideLayout603.xml"/><Relationship Id="rId14" Type="http://schemas.openxmlformats.org/officeDocument/2006/relationships/slideLayout" Target="../slideLayouts/slideLayout608.xml"/><Relationship Id="rId22" Type="http://schemas.openxmlformats.org/officeDocument/2006/relationships/slideLayout" Target="../slideLayouts/slideLayout616.xml"/><Relationship Id="rId27" Type="http://schemas.openxmlformats.org/officeDocument/2006/relationships/slideLayout" Target="../slideLayouts/slideLayout621.xml"/><Relationship Id="rId30" Type="http://schemas.openxmlformats.org/officeDocument/2006/relationships/slideLayout" Target="../slideLayouts/slideLayout624.xml"/><Relationship Id="rId35" Type="http://schemas.openxmlformats.org/officeDocument/2006/relationships/slideLayout" Target="../slideLayouts/slideLayout629.xml"/><Relationship Id="rId43" Type="http://schemas.openxmlformats.org/officeDocument/2006/relationships/slideLayout" Target="../slideLayouts/slideLayout637.xml"/><Relationship Id="rId48" Type="http://schemas.openxmlformats.org/officeDocument/2006/relationships/slideLayout" Target="../slideLayouts/slideLayout642.xml"/><Relationship Id="rId8" Type="http://schemas.openxmlformats.org/officeDocument/2006/relationships/slideLayout" Target="../slideLayouts/slideLayout602.xml"/><Relationship Id="rId51" Type="http://schemas.openxmlformats.org/officeDocument/2006/relationships/slideLayout" Target="../slideLayouts/slideLayout64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655.xml"/><Relationship Id="rId13" Type="http://schemas.openxmlformats.org/officeDocument/2006/relationships/slideLayout" Target="../slideLayouts/slideLayout660.xml"/><Relationship Id="rId18" Type="http://schemas.openxmlformats.org/officeDocument/2006/relationships/slideLayout" Target="../slideLayouts/slideLayout665.xml"/><Relationship Id="rId26" Type="http://schemas.openxmlformats.org/officeDocument/2006/relationships/slideLayout" Target="../slideLayouts/slideLayout673.xml"/><Relationship Id="rId39" Type="http://schemas.openxmlformats.org/officeDocument/2006/relationships/slideLayout" Target="../slideLayouts/slideLayout686.xml"/><Relationship Id="rId3" Type="http://schemas.openxmlformats.org/officeDocument/2006/relationships/slideLayout" Target="../slideLayouts/slideLayout650.xml"/><Relationship Id="rId21" Type="http://schemas.openxmlformats.org/officeDocument/2006/relationships/slideLayout" Target="../slideLayouts/slideLayout668.xml"/><Relationship Id="rId34" Type="http://schemas.openxmlformats.org/officeDocument/2006/relationships/slideLayout" Target="../slideLayouts/slideLayout681.xml"/><Relationship Id="rId42" Type="http://schemas.openxmlformats.org/officeDocument/2006/relationships/slideLayout" Target="../slideLayouts/slideLayout689.xml"/><Relationship Id="rId47" Type="http://schemas.openxmlformats.org/officeDocument/2006/relationships/slideLayout" Target="../slideLayouts/slideLayout694.xml"/><Relationship Id="rId7" Type="http://schemas.openxmlformats.org/officeDocument/2006/relationships/slideLayout" Target="../slideLayouts/slideLayout654.xml"/><Relationship Id="rId12" Type="http://schemas.openxmlformats.org/officeDocument/2006/relationships/slideLayout" Target="../slideLayouts/slideLayout659.xml"/><Relationship Id="rId17" Type="http://schemas.openxmlformats.org/officeDocument/2006/relationships/slideLayout" Target="../slideLayouts/slideLayout664.xml"/><Relationship Id="rId25" Type="http://schemas.openxmlformats.org/officeDocument/2006/relationships/slideLayout" Target="../slideLayouts/slideLayout672.xml"/><Relationship Id="rId33" Type="http://schemas.openxmlformats.org/officeDocument/2006/relationships/slideLayout" Target="../slideLayouts/slideLayout680.xml"/><Relationship Id="rId38" Type="http://schemas.openxmlformats.org/officeDocument/2006/relationships/slideLayout" Target="../slideLayouts/slideLayout685.xml"/><Relationship Id="rId46" Type="http://schemas.openxmlformats.org/officeDocument/2006/relationships/slideLayout" Target="../slideLayouts/slideLayout693.xml"/><Relationship Id="rId2" Type="http://schemas.openxmlformats.org/officeDocument/2006/relationships/slideLayout" Target="../slideLayouts/slideLayout649.xml"/><Relationship Id="rId16" Type="http://schemas.openxmlformats.org/officeDocument/2006/relationships/slideLayout" Target="../slideLayouts/slideLayout663.xml"/><Relationship Id="rId20" Type="http://schemas.openxmlformats.org/officeDocument/2006/relationships/slideLayout" Target="../slideLayouts/slideLayout667.xml"/><Relationship Id="rId29" Type="http://schemas.openxmlformats.org/officeDocument/2006/relationships/slideLayout" Target="../slideLayouts/slideLayout676.xml"/><Relationship Id="rId41" Type="http://schemas.openxmlformats.org/officeDocument/2006/relationships/slideLayout" Target="../slideLayouts/slideLayout688.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24" Type="http://schemas.openxmlformats.org/officeDocument/2006/relationships/slideLayout" Target="../slideLayouts/slideLayout671.xml"/><Relationship Id="rId32" Type="http://schemas.openxmlformats.org/officeDocument/2006/relationships/slideLayout" Target="../slideLayouts/slideLayout679.xml"/><Relationship Id="rId37" Type="http://schemas.openxmlformats.org/officeDocument/2006/relationships/slideLayout" Target="../slideLayouts/slideLayout684.xml"/><Relationship Id="rId40" Type="http://schemas.openxmlformats.org/officeDocument/2006/relationships/slideLayout" Target="../slideLayouts/slideLayout687.xml"/><Relationship Id="rId45" Type="http://schemas.openxmlformats.org/officeDocument/2006/relationships/slideLayout" Target="../slideLayouts/slideLayout692.xml"/><Relationship Id="rId5" Type="http://schemas.openxmlformats.org/officeDocument/2006/relationships/slideLayout" Target="../slideLayouts/slideLayout652.xml"/><Relationship Id="rId15" Type="http://schemas.openxmlformats.org/officeDocument/2006/relationships/slideLayout" Target="../slideLayouts/slideLayout662.xml"/><Relationship Id="rId23" Type="http://schemas.openxmlformats.org/officeDocument/2006/relationships/slideLayout" Target="../slideLayouts/slideLayout670.xml"/><Relationship Id="rId28" Type="http://schemas.openxmlformats.org/officeDocument/2006/relationships/slideLayout" Target="../slideLayouts/slideLayout675.xml"/><Relationship Id="rId36" Type="http://schemas.openxmlformats.org/officeDocument/2006/relationships/slideLayout" Target="../slideLayouts/slideLayout683.xml"/><Relationship Id="rId10" Type="http://schemas.openxmlformats.org/officeDocument/2006/relationships/slideLayout" Target="../slideLayouts/slideLayout657.xml"/><Relationship Id="rId19" Type="http://schemas.openxmlformats.org/officeDocument/2006/relationships/slideLayout" Target="../slideLayouts/slideLayout666.xml"/><Relationship Id="rId31" Type="http://schemas.openxmlformats.org/officeDocument/2006/relationships/slideLayout" Target="../slideLayouts/slideLayout678.xml"/><Relationship Id="rId44" Type="http://schemas.openxmlformats.org/officeDocument/2006/relationships/slideLayout" Target="../slideLayouts/slideLayout691.xml"/><Relationship Id="rId4" Type="http://schemas.openxmlformats.org/officeDocument/2006/relationships/slideLayout" Target="../slideLayouts/slideLayout651.xml"/><Relationship Id="rId9" Type="http://schemas.openxmlformats.org/officeDocument/2006/relationships/slideLayout" Target="../slideLayouts/slideLayout656.xml"/><Relationship Id="rId14" Type="http://schemas.openxmlformats.org/officeDocument/2006/relationships/slideLayout" Target="../slideLayouts/slideLayout661.xml"/><Relationship Id="rId22" Type="http://schemas.openxmlformats.org/officeDocument/2006/relationships/slideLayout" Target="../slideLayouts/slideLayout669.xml"/><Relationship Id="rId27" Type="http://schemas.openxmlformats.org/officeDocument/2006/relationships/slideLayout" Target="../slideLayouts/slideLayout674.xml"/><Relationship Id="rId30" Type="http://schemas.openxmlformats.org/officeDocument/2006/relationships/slideLayout" Target="../slideLayouts/slideLayout677.xml"/><Relationship Id="rId35" Type="http://schemas.openxmlformats.org/officeDocument/2006/relationships/slideLayout" Target="../slideLayouts/slideLayout682.xml"/><Relationship Id="rId43" Type="http://schemas.openxmlformats.org/officeDocument/2006/relationships/slideLayout" Target="../slideLayouts/slideLayout690.xml"/><Relationship Id="rId48"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50" Type="http://schemas.openxmlformats.org/officeDocument/2006/relationships/slideLayout" Target="../slideLayouts/slideLayout143.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41" Type="http://schemas.openxmlformats.org/officeDocument/2006/relationships/slideLayout" Target="../slideLayouts/slideLayout134.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slideLayout" Target="../slideLayouts/slideLayout142.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slideLayout" Target="../slideLayouts/slideLayout141.xml"/><Relationship Id="rId8" Type="http://schemas.openxmlformats.org/officeDocument/2006/relationships/slideLayout" Target="../slideLayouts/slideLayout101.xml"/><Relationship Id="rId5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9" Type="http://schemas.openxmlformats.org/officeDocument/2006/relationships/slideLayout" Target="../slideLayouts/slideLayout182.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34" Type="http://schemas.openxmlformats.org/officeDocument/2006/relationships/slideLayout" Target="../slideLayouts/slideLayout177.xml"/><Relationship Id="rId42" Type="http://schemas.openxmlformats.org/officeDocument/2006/relationships/slideLayout" Target="../slideLayouts/slideLayout185.xml"/><Relationship Id="rId47" Type="http://schemas.openxmlformats.org/officeDocument/2006/relationships/theme" Target="../theme/theme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slideLayout" Target="../slideLayouts/slideLayout189.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41" Type="http://schemas.openxmlformats.org/officeDocument/2006/relationships/slideLayout" Target="../slideLayouts/slideLayout184.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43" Type="http://schemas.openxmlformats.org/officeDocument/2006/relationships/slideLayout" Target="../slideLayouts/slideLayout1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 Type="http://schemas.openxmlformats.org/officeDocument/2006/relationships/slideLayout" Target="../slideLayouts/slideLayout192.xml"/><Relationship Id="rId21" Type="http://schemas.openxmlformats.org/officeDocument/2006/relationships/slideLayout" Target="../slideLayouts/slideLayout210.xml"/><Relationship Id="rId34" Type="http://schemas.openxmlformats.org/officeDocument/2006/relationships/slideLayout" Target="../slideLayouts/slideLayout223.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slideLayout" Target="../slideLayouts/slideLayout222.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29" Type="http://schemas.openxmlformats.org/officeDocument/2006/relationships/slideLayout" Target="../slideLayouts/slideLayout218.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slideLayout" Target="../slideLayouts/slideLayout221.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31" Type="http://schemas.openxmlformats.org/officeDocument/2006/relationships/slideLayout" Target="../slideLayouts/slideLayout220.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slideLayout" Target="../slideLayouts/slideLayout219.xml"/><Relationship Id="rId35"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6.xml"/><Relationship Id="rId7" Type="http://schemas.openxmlformats.org/officeDocument/2006/relationships/theme" Target="../theme/theme6.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5" Type="http://schemas.openxmlformats.org/officeDocument/2006/relationships/slideLayout" Target="../slideLayouts/slideLayout228.xml"/><Relationship Id="rId4" Type="http://schemas.openxmlformats.org/officeDocument/2006/relationships/slideLayout" Target="../slideLayouts/slideLayout22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26" Type="http://schemas.openxmlformats.org/officeDocument/2006/relationships/slideLayout" Target="../slideLayouts/slideLayout255.xml"/><Relationship Id="rId39" Type="http://schemas.openxmlformats.org/officeDocument/2006/relationships/slideLayout" Target="../slideLayouts/slideLayout268.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34" Type="http://schemas.openxmlformats.org/officeDocument/2006/relationships/slideLayout" Target="../slideLayouts/slideLayout263.xml"/><Relationship Id="rId42" Type="http://schemas.openxmlformats.org/officeDocument/2006/relationships/slideLayout" Target="../slideLayouts/slideLayout271.xml"/><Relationship Id="rId47" Type="http://schemas.openxmlformats.org/officeDocument/2006/relationships/slideLayout" Target="../slideLayouts/slideLayout276.xml"/><Relationship Id="rId50" Type="http://schemas.openxmlformats.org/officeDocument/2006/relationships/slideLayout" Target="../slideLayouts/slideLayout279.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slideLayout" Target="../slideLayouts/slideLayout254.xml"/><Relationship Id="rId33" Type="http://schemas.openxmlformats.org/officeDocument/2006/relationships/slideLayout" Target="../slideLayouts/slideLayout262.xml"/><Relationship Id="rId38" Type="http://schemas.openxmlformats.org/officeDocument/2006/relationships/slideLayout" Target="../slideLayouts/slideLayout267.xml"/><Relationship Id="rId46" Type="http://schemas.openxmlformats.org/officeDocument/2006/relationships/slideLayout" Target="../slideLayouts/slideLayout275.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29" Type="http://schemas.openxmlformats.org/officeDocument/2006/relationships/slideLayout" Target="../slideLayouts/slideLayout258.xml"/><Relationship Id="rId41" Type="http://schemas.openxmlformats.org/officeDocument/2006/relationships/slideLayout" Target="../slideLayouts/slideLayout270.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32" Type="http://schemas.openxmlformats.org/officeDocument/2006/relationships/slideLayout" Target="../slideLayouts/slideLayout261.xml"/><Relationship Id="rId37" Type="http://schemas.openxmlformats.org/officeDocument/2006/relationships/slideLayout" Target="../slideLayouts/slideLayout266.xml"/><Relationship Id="rId40" Type="http://schemas.openxmlformats.org/officeDocument/2006/relationships/slideLayout" Target="../slideLayouts/slideLayout269.xml"/><Relationship Id="rId45" Type="http://schemas.openxmlformats.org/officeDocument/2006/relationships/slideLayout" Target="../slideLayouts/slideLayout274.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28" Type="http://schemas.openxmlformats.org/officeDocument/2006/relationships/slideLayout" Target="../slideLayouts/slideLayout257.xml"/><Relationship Id="rId36" Type="http://schemas.openxmlformats.org/officeDocument/2006/relationships/slideLayout" Target="../slideLayouts/slideLayout265.xml"/><Relationship Id="rId49" Type="http://schemas.openxmlformats.org/officeDocument/2006/relationships/slideLayout" Target="../slideLayouts/slideLayout278.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31" Type="http://schemas.openxmlformats.org/officeDocument/2006/relationships/slideLayout" Target="../slideLayouts/slideLayout260.xml"/><Relationship Id="rId44" Type="http://schemas.openxmlformats.org/officeDocument/2006/relationships/slideLayout" Target="../slideLayouts/slideLayout273.xml"/><Relationship Id="rId52" Type="http://schemas.openxmlformats.org/officeDocument/2006/relationships/theme" Target="../theme/theme7.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 Id="rId27" Type="http://schemas.openxmlformats.org/officeDocument/2006/relationships/slideLayout" Target="../slideLayouts/slideLayout256.xml"/><Relationship Id="rId30" Type="http://schemas.openxmlformats.org/officeDocument/2006/relationships/slideLayout" Target="../slideLayouts/slideLayout259.xml"/><Relationship Id="rId35" Type="http://schemas.openxmlformats.org/officeDocument/2006/relationships/slideLayout" Target="../slideLayouts/slideLayout264.xml"/><Relationship Id="rId43" Type="http://schemas.openxmlformats.org/officeDocument/2006/relationships/slideLayout" Target="../slideLayouts/slideLayout272.xml"/><Relationship Id="rId48" Type="http://schemas.openxmlformats.org/officeDocument/2006/relationships/slideLayout" Target="../slideLayouts/slideLayout277.xml"/><Relationship Id="rId8" Type="http://schemas.openxmlformats.org/officeDocument/2006/relationships/slideLayout" Target="../slideLayouts/slideLayout237.xml"/><Relationship Id="rId51" Type="http://schemas.openxmlformats.org/officeDocument/2006/relationships/slideLayout" Target="../slideLayouts/slideLayout28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8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007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4675" y="549274"/>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200399"/>
            <a:ext cx="22590125" cy="1051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763500"/>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SKO1 / Copyright © 2024 IBM</a:t>
            </a:r>
            <a:endParaRPr lang="en-US" dirty="0"/>
          </a:p>
        </p:txBody>
      </p:sp>
    </p:spTree>
    <p:extLst>
      <p:ext uri="{BB962C8B-B14F-4D97-AF65-F5344CB8AC3E}">
        <p14:creationId xmlns:p14="http://schemas.microsoft.com/office/powerpoint/2010/main" val="1344712099"/>
      </p:ext>
    </p:extLst>
  </p:cSld>
  <p:clrMap bg1="dk1" tx1="lt1" bg2="dk2" tx2="lt2" accent1="accent1" accent2="accent2" accent3="accent3" accent4="accent4" accent5="accent5" accent6="accent6" hlink="hlink" folHlink="folHlink"/>
  <p:sldLayoutIdLst>
    <p:sldLayoutId id="2147483944" r:id="rId1"/>
    <p:sldLayoutId id="2147483945" r:id="rId2"/>
    <p:sldLayoutId id="2147483904" r:id="rId3"/>
    <p:sldLayoutId id="2147483905" r:id="rId4"/>
    <p:sldLayoutId id="2147483901" r:id="rId5"/>
    <p:sldLayoutId id="2147483692" r:id="rId6"/>
    <p:sldLayoutId id="2147483906" r:id="rId7"/>
    <p:sldLayoutId id="2147483907" r:id="rId8"/>
    <p:sldLayoutId id="2147483910" r:id="rId9"/>
    <p:sldLayoutId id="2147483908" r:id="rId10"/>
    <p:sldLayoutId id="2147483909" r:id="rId11"/>
    <p:sldLayoutId id="2147483912" r:id="rId12"/>
    <p:sldLayoutId id="2147483914" r:id="rId13"/>
    <p:sldLayoutId id="2147483915" r:id="rId14"/>
    <p:sldLayoutId id="2147483913" r:id="rId15"/>
    <p:sldLayoutId id="2147483917" r:id="rId16"/>
    <p:sldLayoutId id="2147483942" r:id="rId17"/>
    <p:sldLayoutId id="2147483919" r:id="rId18"/>
    <p:sldLayoutId id="2147483929" r:id="rId19"/>
    <p:sldLayoutId id="2147483920" r:id="rId20"/>
    <p:sldLayoutId id="2147483930" r:id="rId21"/>
    <p:sldLayoutId id="2147483928" r:id="rId22"/>
    <p:sldLayoutId id="2147483948" r:id="rId23"/>
    <p:sldLayoutId id="2147483927" r:id="rId24"/>
    <p:sldLayoutId id="2147483950" r:id="rId25"/>
    <p:sldLayoutId id="2147483921" r:id="rId26"/>
    <p:sldLayoutId id="2147483916" r:id="rId27"/>
    <p:sldLayoutId id="2147483922" r:id="rId28"/>
    <p:sldLayoutId id="2147483953" r:id="rId29"/>
    <p:sldLayoutId id="2147483956" r:id="rId30"/>
    <p:sldLayoutId id="2147483923" r:id="rId31"/>
    <p:sldLayoutId id="2147483924" r:id="rId32"/>
    <p:sldLayoutId id="2147483926" r:id="rId33"/>
    <p:sldLayoutId id="2147483925" r:id="rId34"/>
    <p:sldLayoutId id="2147483959" r:id="rId35"/>
    <p:sldLayoutId id="2147483937" r:id="rId36"/>
    <p:sldLayoutId id="2147483932" r:id="rId37"/>
    <p:sldLayoutId id="2147483934" r:id="rId38"/>
    <p:sldLayoutId id="2147483935" r:id="rId39"/>
    <p:sldLayoutId id="2147483936" r:id="rId40"/>
    <p:sldLayoutId id="2147483938" r:id="rId41"/>
    <p:sldLayoutId id="2147483939" r:id="rId42"/>
    <p:sldLayoutId id="2147483943" r:id="rId43"/>
    <p:sldLayoutId id="2147483940" r:id="rId44"/>
    <p:sldLayoutId id="2147483960" r:id="rId45"/>
    <p:sldLayoutId id="2147483941" r:id="rId46"/>
  </p:sldLayoutIdLst>
  <p:transition spd="med"/>
  <p:hf hdr="0" dt="0"/>
  <p:txStyles>
    <p:title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userDrawn="1">
          <p15:clr>
            <a:srgbClr val="0F62FE"/>
          </p15:clr>
        </p15:guide>
        <p15:guide id="3" pos="358" userDrawn="1">
          <p15:clr>
            <a:srgbClr val="EE5396"/>
          </p15:clr>
        </p15:guide>
        <p15:guide id="4" pos="3840" userDrawn="1">
          <p15:clr>
            <a:srgbClr val="0F62FE"/>
          </p15:clr>
        </p15:guide>
        <p15:guide id="5" pos="1916" userDrawn="1">
          <p15:clr>
            <a:srgbClr val="EE5396"/>
          </p15:clr>
        </p15:guide>
        <p15:guide id="6" pos="5756" userDrawn="1">
          <p15:clr>
            <a:srgbClr val="EE5396"/>
          </p15:clr>
        </p15:guide>
        <p15:guide id="7" pos="7319" userDrawn="1">
          <p15:clr>
            <a:srgbClr val="EE5396"/>
          </p15:clr>
        </p15:guide>
        <p15:guide id="8" pos="8040" userDrawn="1">
          <p15:clr>
            <a:srgbClr val="EE5396"/>
          </p15:clr>
        </p15:guide>
        <p15:guide id="9" pos="4200" userDrawn="1">
          <p15:clr>
            <a:srgbClr val="EE5396"/>
          </p15:clr>
        </p15:guide>
        <p15:guide id="10" pos="3480" userDrawn="1">
          <p15:clr>
            <a:srgbClr val="EE5396"/>
          </p15:clr>
        </p15:guide>
        <p15:guide id="11" pos="9594" userDrawn="1">
          <p15:clr>
            <a:srgbClr val="EE5396"/>
          </p15:clr>
        </p15:guide>
        <p15:guide id="13" pos="11160" userDrawn="1">
          <p15:clr>
            <a:srgbClr val="EE5396"/>
          </p15:clr>
        </p15:guide>
        <p15:guide id="14" pos="11880" userDrawn="1">
          <p15:clr>
            <a:srgbClr val="EE5396"/>
          </p15:clr>
        </p15:guide>
        <p15:guide id="15" pos="13440" userDrawn="1">
          <p15:clr>
            <a:srgbClr val="EE5396"/>
          </p15:clr>
        </p15:guide>
        <p15:guide id="16" pos="15000" userDrawn="1">
          <p15:clr>
            <a:srgbClr val="EE5396"/>
          </p15:clr>
        </p15:guide>
        <p15:guide id="17" orient="horz" pos="2160" userDrawn="1">
          <p15:clr>
            <a:srgbClr val="0F62FE"/>
          </p15:clr>
        </p15:guide>
        <p15:guide id="19" orient="horz" pos="3240" userDrawn="1">
          <p15:clr>
            <a:srgbClr val="EE5396"/>
          </p15:clr>
        </p15:guide>
        <p15:guide id="20" orient="horz" pos="1078" userDrawn="1">
          <p15:clr>
            <a:srgbClr val="EE5396"/>
          </p15:clr>
        </p15:guide>
        <p15:guide id="21" orient="horz" pos="384" userDrawn="1">
          <p15:clr>
            <a:srgbClr val="EE5396"/>
          </p15:clr>
        </p15:guide>
        <p15:guide id="22" orient="horz" pos="5400" userDrawn="1">
          <p15:clr>
            <a:srgbClr val="EE5396"/>
          </p15:clr>
        </p15:guide>
        <p15:guide id="24" orient="horz" pos="7560" userDrawn="1">
          <p15:clr>
            <a:srgbClr val="EE5396"/>
          </p15:clr>
        </p15:guide>
        <p15:guide id="25" orient="horz" pos="8280" userDrawn="1">
          <p15:clr>
            <a:srgbClr val="EE5396"/>
          </p15:clr>
        </p15:guide>
        <p15:guide id="26" pos="7680" userDrawn="1">
          <p15:clr>
            <a:srgbClr val="0F62FE"/>
          </p15:clr>
        </p15:guide>
        <p15:guide id="27" pos="11520" userDrawn="1">
          <p15:clr>
            <a:srgbClr val="0F62FE"/>
          </p15:clr>
        </p15:guide>
        <p15:guide id="28" orient="horz" pos="6480" userDrawn="1">
          <p15:clr>
            <a:srgbClr val="0F62FE"/>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560905" y="536448"/>
            <a:ext cx="11047390" cy="1145235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12778880" y="536448"/>
            <a:ext cx="10998616" cy="1145235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292651" y="-294640"/>
            <a:ext cx="24974505" cy="143052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817430303"/>
      </p:ext>
    </p:extLst>
  </p:cSld>
  <p:clrMap bg1="dk1" tx1="lt1" bg2="dk2" tx2="lt2" accent1="accent1" accent2="accent2" accent3="accent3" accent4="accent4" accent5="accent5" accent6="accent6" hlink="hlink" folHlink="folHlink"/>
  <p:sldLayoutIdLst>
    <p:sldLayoutId id="2147484215" r:id="rId1"/>
    <p:sldLayoutId id="2147484216" r:id="rId2"/>
    <p:sldLayoutId id="214748421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1" fontAlgn="base" hangingPunct="1">
        <a:lnSpc>
          <a:spcPct val="90000"/>
        </a:lnSpc>
        <a:spcBef>
          <a:spcPct val="0"/>
        </a:spcBef>
        <a:spcAft>
          <a:spcPct val="0"/>
        </a:spcAft>
        <a:defRPr sz="4800" b="0" i="0">
          <a:solidFill>
            <a:schemeClr val="tx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4440">
          <a:solidFill>
            <a:srgbClr val="191919"/>
          </a:solidFill>
          <a:latin typeface="IBM Plex Sans" pitchFamily="34" charset="0"/>
        </a:defRPr>
      </a:lvl2pPr>
      <a:lvl3pPr algn="l" rtl="0" eaLnBrk="1" fontAlgn="base" hangingPunct="1">
        <a:lnSpc>
          <a:spcPct val="90000"/>
        </a:lnSpc>
        <a:spcBef>
          <a:spcPct val="0"/>
        </a:spcBef>
        <a:spcAft>
          <a:spcPct val="0"/>
        </a:spcAft>
        <a:defRPr sz="4440">
          <a:solidFill>
            <a:srgbClr val="191919"/>
          </a:solidFill>
          <a:latin typeface="IBM Plex Sans" pitchFamily="34" charset="0"/>
        </a:defRPr>
      </a:lvl3pPr>
      <a:lvl4pPr algn="l" rtl="0" eaLnBrk="1" fontAlgn="base" hangingPunct="1">
        <a:lnSpc>
          <a:spcPct val="90000"/>
        </a:lnSpc>
        <a:spcBef>
          <a:spcPct val="0"/>
        </a:spcBef>
        <a:spcAft>
          <a:spcPct val="0"/>
        </a:spcAft>
        <a:defRPr sz="4440">
          <a:solidFill>
            <a:srgbClr val="191919"/>
          </a:solidFill>
          <a:latin typeface="IBM Plex Sans" pitchFamily="34" charset="0"/>
        </a:defRPr>
      </a:lvl4pPr>
      <a:lvl5pPr algn="l" rtl="0" eaLnBrk="1" fontAlgn="base" hangingPunct="1">
        <a:lnSpc>
          <a:spcPct val="90000"/>
        </a:lnSpc>
        <a:spcBef>
          <a:spcPct val="0"/>
        </a:spcBef>
        <a:spcAft>
          <a:spcPct val="0"/>
        </a:spcAft>
        <a:defRPr sz="4440">
          <a:solidFill>
            <a:srgbClr val="191919"/>
          </a:solidFill>
          <a:latin typeface="IBM Plex Sans" pitchFamily="34" charset="0"/>
        </a:defRPr>
      </a:lvl5pPr>
      <a:lvl6pPr marL="725136" algn="l" rtl="0" eaLnBrk="1" fontAlgn="base" hangingPunct="1">
        <a:lnSpc>
          <a:spcPct val="90000"/>
        </a:lnSpc>
        <a:spcBef>
          <a:spcPct val="0"/>
        </a:spcBef>
        <a:spcAft>
          <a:spcPct val="0"/>
        </a:spcAft>
        <a:defRPr sz="4440">
          <a:solidFill>
            <a:srgbClr val="191919"/>
          </a:solidFill>
          <a:latin typeface="IBM Plex Sans" pitchFamily="34" charset="0"/>
        </a:defRPr>
      </a:lvl6pPr>
      <a:lvl7pPr marL="1450278" algn="l" rtl="0" eaLnBrk="1" fontAlgn="base" hangingPunct="1">
        <a:lnSpc>
          <a:spcPct val="90000"/>
        </a:lnSpc>
        <a:spcBef>
          <a:spcPct val="0"/>
        </a:spcBef>
        <a:spcAft>
          <a:spcPct val="0"/>
        </a:spcAft>
        <a:defRPr sz="4440">
          <a:solidFill>
            <a:srgbClr val="191919"/>
          </a:solidFill>
          <a:latin typeface="IBM Plex Sans" pitchFamily="34" charset="0"/>
        </a:defRPr>
      </a:lvl7pPr>
      <a:lvl8pPr marL="2175414" algn="l" rtl="0" eaLnBrk="1" fontAlgn="base" hangingPunct="1">
        <a:lnSpc>
          <a:spcPct val="90000"/>
        </a:lnSpc>
        <a:spcBef>
          <a:spcPct val="0"/>
        </a:spcBef>
        <a:spcAft>
          <a:spcPct val="0"/>
        </a:spcAft>
        <a:defRPr sz="4440">
          <a:solidFill>
            <a:srgbClr val="191919"/>
          </a:solidFill>
          <a:latin typeface="IBM Plex Sans" pitchFamily="34" charset="0"/>
        </a:defRPr>
      </a:lvl8pPr>
      <a:lvl9pPr marL="2900552" algn="l" rtl="0" eaLnBrk="1" fontAlgn="base" hangingPunct="1">
        <a:lnSpc>
          <a:spcPct val="90000"/>
        </a:lnSpc>
        <a:spcBef>
          <a:spcPct val="0"/>
        </a:spcBef>
        <a:spcAft>
          <a:spcPct val="0"/>
        </a:spcAft>
        <a:defRPr sz="4440">
          <a:solidFill>
            <a:srgbClr val="191919"/>
          </a:solidFill>
          <a:latin typeface="IBM Plex Sans" pitchFamily="34" charset="0"/>
        </a:defRPr>
      </a:lvl9pPr>
    </p:titleStyle>
    <p:bodyStyle>
      <a:lvl1pPr marL="0" indent="0" algn="l" rtl="0" eaLnBrk="1" fontAlgn="base" hangingPunct="1">
        <a:lnSpc>
          <a:spcPct val="100000"/>
        </a:lnSpc>
        <a:spcBef>
          <a:spcPts val="2200"/>
        </a:spcBef>
        <a:spcAft>
          <a:spcPct val="0"/>
        </a:spcAft>
        <a:buClr>
          <a:schemeClr val="tx1"/>
        </a:buClr>
        <a:buSzPct val="90000"/>
        <a:buFont typeface="IBM Plex Sans" pitchFamily="2" charset="2"/>
        <a:buNone/>
        <a:defRPr sz="2800" b="0" i="0">
          <a:solidFill>
            <a:schemeClr val="tx1"/>
          </a:solidFill>
          <a:latin typeface="+mn-lt"/>
          <a:ea typeface="Arial" panose="020B0604020202020204" pitchFamily="34" charset="0"/>
          <a:cs typeface="Arial" panose="020B0604020202020204" pitchFamily="34" charset="0"/>
        </a:defRPr>
      </a:lvl1pPr>
      <a:lvl2pPr marL="342904" indent="-347472" algn="l" rtl="0" eaLnBrk="1" fontAlgn="base" hangingPunct="1">
        <a:lnSpc>
          <a:spcPct val="100000"/>
        </a:lnSpc>
        <a:spcBef>
          <a:spcPts val="0"/>
        </a:spcBef>
        <a:spcAft>
          <a:spcPct val="0"/>
        </a:spcAft>
        <a:buClr>
          <a:schemeClr val="tx1"/>
        </a:buClr>
        <a:buSzPct val="100000"/>
        <a:buFont typeface="Arial" panose="020B0604020202020204" pitchFamily="34" charset="0"/>
        <a:buChar char="•"/>
        <a:tabLst/>
        <a:defRPr sz="2800" b="0" i="0">
          <a:solidFill>
            <a:schemeClr val="tx1"/>
          </a:solidFill>
          <a:latin typeface="+mn-lt"/>
          <a:ea typeface="Arial" panose="020B0604020202020204" pitchFamily="34" charset="0"/>
          <a:cs typeface="Arial" panose="020B0604020202020204" pitchFamily="34" charset="0"/>
        </a:defRPr>
      </a:lvl2pPr>
      <a:lvl3pPr marL="685810" indent="-347472" algn="l" rtl="0" eaLnBrk="1" fontAlgn="base" hangingPunct="1">
        <a:lnSpc>
          <a:spcPct val="100000"/>
        </a:lnSpc>
        <a:spcBef>
          <a:spcPts val="0"/>
        </a:spcBef>
        <a:spcAft>
          <a:spcPct val="0"/>
        </a:spcAft>
        <a:buClr>
          <a:schemeClr val="tx1"/>
        </a:buClr>
        <a:buSzPct val="100000"/>
        <a:buFont typeface="Arial" panose="020B0604020202020204" pitchFamily="34" charset="0"/>
        <a:buChar char="•"/>
        <a:tabLst/>
        <a:defRPr sz="2800" b="0" i="0">
          <a:solidFill>
            <a:schemeClr val="tx1"/>
          </a:solidFill>
          <a:latin typeface="+mn-lt"/>
          <a:ea typeface="Arial" panose="020B0604020202020204" pitchFamily="34" charset="0"/>
          <a:cs typeface="Arial" panose="020B0604020202020204" pitchFamily="34" charset="0"/>
        </a:defRPr>
      </a:lvl3pPr>
      <a:lvl4pPr marL="1257316" indent="-347472" algn="l" rtl="0" eaLnBrk="1" fontAlgn="base" hangingPunct="1">
        <a:lnSpc>
          <a:spcPct val="100000"/>
        </a:lnSpc>
        <a:spcBef>
          <a:spcPts val="0"/>
        </a:spcBef>
        <a:spcAft>
          <a:spcPct val="0"/>
        </a:spcAft>
        <a:buClr>
          <a:schemeClr val="tx1"/>
        </a:buClr>
        <a:buSzPct val="100000"/>
        <a:buFont typeface="Arial" panose="020B0604020202020204" pitchFamily="34" charset="0"/>
        <a:buChar char="•"/>
        <a:tabLst/>
        <a:defRPr sz="2800" b="0" i="0" baseline="0">
          <a:solidFill>
            <a:schemeClr val="tx1"/>
          </a:solidFill>
          <a:latin typeface="+mn-lt"/>
          <a:ea typeface="Arial" panose="020B0604020202020204" pitchFamily="34" charset="0"/>
          <a:cs typeface="Arial" panose="020B0604020202020204" pitchFamily="34" charset="0"/>
        </a:defRPr>
      </a:lvl4pPr>
      <a:lvl5pPr marL="1606570" indent="-347472" algn="l" rtl="0" eaLnBrk="1" fontAlgn="base" hangingPunct="1">
        <a:lnSpc>
          <a:spcPct val="100000"/>
        </a:lnSpc>
        <a:spcBef>
          <a:spcPts val="0"/>
        </a:spcBef>
        <a:spcAft>
          <a:spcPct val="0"/>
        </a:spcAft>
        <a:buClr>
          <a:schemeClr val="tx1"/>
        </a:buClr>
        <a:buFont typeface="Arial" panose="020B0604020202020204" pitchFamily="34" charset="0"/>
        <a:buChar char="•"/>
        <a:tabLst/>
        <a:defRPr sz="2800" b="0" i="0">
          <a:solidFill>
            <a:schemeClr val="tx1"/>
          </a:solidFill>
          <a:latin typeface="+mn-lt"/>
          <a:ea typeface="Arial" panose="020B0604020202020204" pitchFamily="34" charset="0"/>
          <a:cs typeface="Arial" panose="020B0604020202020204" pitchFamily="34" charset="0"/>
        </a:defRPr>
      </a:lvl5pPr>
      <a:lvl6pPr marL="3167442" indent="-259340" algn="l" rtl="0" eaLnBrk="1" fontAlgn="base" hangingPunct="1">
        <a:spcBef>
          <a:spcPct val="20000"/>
        </a:spcBef>
        <a:spcAft>
          <a:spcPct val="0"/>
        </a:spcAft>
        <a:buClr>
          <a:schemeClr val="bg1"/>
        </a:buClr>
        <a:buChar char="»"/>
        <a:defRPr sz="2538">
          <a:solidFill>
            <a:schemeClr val="bg1"/>
          </a:solidFill>
          <a:latin typeface="IBM Plex Sans" charset="0"/>
        </a:defRPr>
      </a:lvl6pPr>
      <a:lvl7pPr marL="3892582" indent="-259340" algn="l" rtl="0" eaLnBrk="1" fontAlgn="base" hangingPunct="1">
        <a:spcBef>
          <a:spcPct val="20000"/>
        </a:spcBef>
        <a:spcAft>
          <a:spcPct val="0"/>
        </a:spcAft>
        <a:buClr>
          <a:schemeClr val="bg1"/>
        </a:buClr>
        <a:buChar char="»"/>
        <a:defRPr sz="2538">
          <a:solidFill>
            <a:schemeClr val="bg1"/>
          </a:solidFill>
          <a:latin typeface="IBM Plex Sans" charset="0"/>
        </a:defRPr>
      </a:lvl7pPr>
      <a:lvl8pPr marL="4617720" indent="-259340" algn="l" rtl="0" eaLnBrk="1" fontAlgn="base" hangingPunct="1">
        <a:spcBef>
          <a:spcPct val="20000"/>
        </a:spcBef>
        <a:spcAft>
          <a:spcPct val="0"/>
        </a:spcAft>
        <a:buClr>
          <a:schemeClr val="bg1"/>
        </a:buClr>
        <a:buChar char="»"/>
        <a:defRPr sz="2538">
          <a:solidFill>
            <a:schemeClr val="bg1"/>
          </a:solidFill>
          <a:latin typeface="IBM Plex Sans" charset="0"/>
        </a:defRPr>
      </a:lvl8pPr>
      <a:lvl9pPr marL="5342860" indent="-259340" algn="l" rtl="0" eaLnBrk="1" fontAlgn="base" hangingPunct="1">
        <a:spcBef>
          <a:spcPct val="20000"/>
        </a:spcBef>
        <a:spcAft>
          <a:spcPct val="0"/>
        </a:spcAft>
        <a:buClr>
          <a:schemeClr val="bg1"/>
        </a:buClr>
        <a:buChar char="»"/>
        <a:defRPr sz="2538">
          <a:solidFill>
            <a:schemeClr val="bg1"/>
          </a:solidFill>
          <a:latin typeface="IBM Plex Sans" charset="0"/>
        </a:defRPr>
      </a:lvl9pPr>
    </p:bodyStyle>
    <p:otherStyle>
      <a:defPPr>
        <a:defRPr lang="en-US"/>
      </a:defPPr>
      <a:lvl1pPr marL="0" algn="l" defTabSz="1450278" rtl="0" eaLnBrk="1" latinLnBrk="0" hangingPunct="1">
        <a:defRPr sz="2856" kern="1200">
          <a:solidFill>
            <a:schemeClr val="tx1"/>
          </a:solidFill>
          <a:latin typeface="+mn-lt"/>
          <a:ea typeface="+mn-ea"/>
          <a:cs typeface="+mn-cs"/>
        </a:defRPr>
      </a:lvl1pPr>
      <a:lvl2pPr marL="725136" algn="l" defTabSz="1450278" rtl="0" eaLnBrk="1" latinLnBrk="0" hangingPunct="1">
        <a:defRPr sz="2856" kern="1200">
          <a:solidFill>
            <a:schemeClr val="tx1"/>
          </a:solidFill>
          <a:latin typeface="+mn-lt"/>
          <a:ea typeface="+mn-ea"/>
          <a:cs typeface="+mn-cs"/>
        </a:defRPr>
      </a:lvl2pPr>
      <a:lvl3pPr marL="1450278" algn="l" defTabSz="1450278" rtl="0" eaLnBrk="1" latinLnBrk="0" hangingPunct="1">
        <a:defRPr sz="2856" kern="1200">
          <a:solidFill>
            <a:schemeClr val="tx1"/>
          </a:solidFill>
          <a:latin typeface="+mn-lt"/>
          <a:ea typeface="+mn-ea"/>
          <a:cs typeface="+mn-cs"/>
        </a:defRPr>
      </a:lvl3pPr>
      <a:lvl4pPr marL="2175414" algn="l" defTabSz="1450278" rtl="0" eaLnBrk="1" latinLnBrk="0" hangingPunct="1">
        <a:defRPr sz="2856" kern="1200">
          <a:solidFill>
            <a:schemeClr val="tx1"/>
          </a:solidFill>
          <a:latin typeface="+mn-lt"/>
          <a:ea typeface="+mn-ea"/>
          <a:cs typeface="+mn-cs"/>
        </a:defRPr>
      </a:lvl4pPr>
      <a:lvl5pPr marL="2900552" algn="l" defTabSz="1450278" rtl="0" eaLnBrk="1" latinLnBrk="0" hangingPunct="1">
        <a:defRPr sz="2856" kern="1200">
          <a:solidFill>
            <a:schemeClr val="tx1"/>
          </a:solidFill>
          <a:latin typeface="+mn-lt"/>
          <a:ea typeface="+mn-ea"/>
          <a:cs typeface="+mn-cs"/>
        </a:defRPr>
      </a:lvl5pPr>
      <a:lvl6pPr marL="3625692" algn="l" defTabSz="1450278" rtl="0" eaLnBrk="1" latinLnBrk="0" hangingPunct="1">
        <a:defRPr sz="2856" kern="1200">
          <a:solidFill>
            <a:schemeClr val="tx1"/>
          </a:solidFill>
          <a:latin typeface="+mn-lt"/>
          <a:ea typeface="+mn-ea"/>
          <a:cs typeface="+mn-cs"/>
        </a:defRPr>
      </a:lvl6pPr>
      <a:lvl7pPr marL="4350828" algn="l" defTabSz="1450278" rtl="0" eaLnBrk="1" latinLnBrk="0" hangingPunct="1">
        <a:defRPr sz="2856" kern="1200">
          <a:solidFill>
            <a:schemeClr val="tx1"/>
          </a:solidFill>
          <a:latin typeface="+mn-lt"/>
          <a:ea typeface="+mn-ea"/>
          <a:cs typeface="+mn-cs"/>
        </a:defRPr>
      </a:lvl7pPr>
      <a:lvl8pPr marL="5075966" algn="l" defTabSz="1450278" rtl="0" eaLnBrk="1" latinLnBrk="0" hangingPunct="1">
        <a:defRPr sz="2856" kern="1200">
          <a:solidFill>
            <a:schemeClr val="tx1"/>
          </a:solidFill>
          <a:latin typeface="+mn-lt"/>
          <a:ea typeface="+mn-ea"/>
          <a:cs typeface="+mn-cs"/>
        </a:defRPr>
      </a:lvl8pPr>
      <a:lvl9pPr marL="5801104" algn="l" defTabSz="1450278" rtl="0" eaLnBrk="1" latinLnBrk="0" hangingPunct="1">
        <a:defRPr sz="285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0">
          <p15:clr>
            <a:srgbClr val="F26B43"/>
          </p15:clr>
        </p15:guide>
        <p15:guide id="2" pos="192">
          <p15:clr>
            <a:srgbClr val="F26B43"/>
          </p15:clr>
        </p15:guide>
        <p15:guide id="3" pos="7488">
          <p15:clr>
            <a:srgbClr val="F26B43"/>
          </p15:clr>
        </p15:guide>
        <p15:guide id="4" orient="horz" pos="3776">
          <p15:clr>
            <a:srgbClr val="F26B43"/>
          </p15:clr>
        </p15:guide>
        <p15:guide id="5" orient="horz" pos="4117">
          <p15:clr>
            <a:srgbClr val="F26B43"/>
          </p15:clr>
        </p15:guide>
        <p15:guide id="6" pos="3840">
          <p15:clr>
            <a:srgbClr val="F26B43"/>
          </p15:clr>
        </p15:guide>
        <p15:guide id="7" pos="3648">
          <p15:clr>
            <a:srgbClr val="F26B43"/>
          </p15:clr>
        </p15:guide>
        <p15:guide id="8" pos="1920">
          <p15:clr>
            <a:srgbClr val="F26B43"/>
          </p15:clr>
        </p15:guide>
        <p15:guide id="9" pos="4032">
          <p15:clr>
            <a:srgbClr val="F26B43"/>
          </p15:clr>
        </p15:guide>
        <p15:guide id="10" pos="1728">
          <p15:clr>
            <a:srgbClr val="F26B43"/>
          </p15:clr>
        </p15:guide>
        <p15:guide id="11" pos="2112">
          <p15:clr>
            <a:srgbClr val="F26B43"/>
          </p15:clr>
        </p15:guide>
        <p15:guide id="12" pos="5760">
          <p15:clr>
            <a:srgbClr val="F26B43"/>
          </p15:clr>
        </p15:guide>
        <p15:guide id="13" pos="5568">
          <p15:clr>
            <a:srgbClr val="F26B43"/>
          </p15:clr>
        </p15:guide>
        <p15:guide id="14" pos="5952">
          <p15:clr>
            <a:srgbClr val="F26B43"/>
          </p15:clr>
        </p15:guide>
        <p15:guide id="15" orient="horz" pos="549">
          <p15:clr>
            <a:srgbClr val="F26B43"/>
          </p15:clr>
        </p15:guide>
        <p15:guide id="17" orient="horz" pos="1083">
          <p15:clr>
            <a:srgbClr val="F26B43"/>
          </p15:clr>
        </p15:guide>
        <p15:guide id="18" orient="horz" pos="2160">
          <p15:clr>
            <a:srgbClr val="F26B43"/>
          </p15:clr>
        </p15:guide>
        <p15:guide id="19" orient="horz" pos="1621">
          <p15:clr>
            <a:srgbClr val="F26B43"/>
          </p15:clr>
        </p15:guide>
        <p15:guide id="20" orient="horz" pos="2696">
          <p15:clr>
            <a:srgbClr val="F26B43"/>
          </p15:clr>
        </p15:guide>
        <p15:guide id="21" orient="horz" pos="323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bwMode="auto">
          <a:xfrm>
            <a:off x="291195" y="1972163"/>
            <a:ext cx="23539376" cy="9771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3320" name="Rectangle 13"/>
          <p:cNvSpPr>
            <a:spLocks noGrp="1" noChangeArrowheads="1"/>
          </p:cNvSpPr>
          <p:nvPr>
            <p:ph type="title"/>
          </p:nvPr>
        </p:nvSpPr>
        <p:spPr bwMode="auto">
          <a:xfrm>
            <a:off x="291195" y="328791"/>
            <a:ext cx="23539376" cy="10531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lvl="0"/>
            <a:r>
              <a:rPr lang="en-US" dirty="0"/>
              <a:t>Click to edit Master title style</a:t>
            </a:r>
          </a:p>
        </p:txBody>
      </p:sp>
      <p:sp>
        <p:nvSpPr>
          <p:cNvPr id="18" name="Rectangle 45"/>
          <p:cNvSpPr>
            <a:spLocks noChangeArrowheads="1"/>
          </p:cNvSpPr>
          <p:nvPr userDrawn="1"/>
        </p:nvSpPr>
        <p:spPr bwMode="auto">
          <a:xfrm>
            <a:off x="12955622" y="13170943"/>
            <a:ext cx="10343740" cy="338554"/>
          </a:xfrm>
          <a:prstGeom prst="rect">
            <a:avLst/>
          </a:prstGeom>
          <a:noFill/>
          <a:ln>
            <a:noFill/>
          </a:ln>
        </p:spPr>
        <p:txBody>
          <a:bodyPr wrap="square" anchor="ctr">
            <a:spAutoFit/>
          </a:bodyPr>
          <a:lstStyle/>
          <a:p>
            <a:pPr algn="r" eaLnBrk="1" hangingPunct="1">
              <a:buClr>
                <a:srgbClr val="000000"/>
              </a:buClr>
              <a:buSzPct val="100000"/>
              <a:buFont typeface="Times New Roman" panose="02020603050405020304" pitchFamily="18" charset="0"/>
              <a:buNone/>
            </a:pPr>
            <a:r>
              <a:rPr lang="en-US" altLang="en-US" sz="1600" dirty="0">
                <a:solidFill>
                  <a:schemeClr val="tx2"/>
                </a:solidFill>
                <a:latin typeface="IBM Plex Sans" panose="020B0503050203000203" pitchFamily="34" charset="0"/>
              </a:rPr>
              <a:t>©2023 IBM Corporation | Fiserv. and IBM Confidential</a:t>
            </a:r>
          </a:p>
        </p:txBody>
      </p:sp>
      <p:sp>
        <p:nvSpPr>
          <p:cNvPr id="20" name="Rectangle 5"/>
          <p:cNvSpPr txBox="1">
            <a:spLocks noChangeAspect="1" noChangeArrowheads="1"/>
          </p:cNvSpPr>
          <p:nvPr userDrawn="1"/>
        </p:nvSpPr>
        <p:spPr>
          <a:xfrm rot="5400000">
            <a:off x="23643294" y="12809013"/>
            <a:ext cx="374552" cy="1062415"/>
          </a:xfrm>
          <a:prstGeom prst="ellipse">
            <a:avLst/>
          </a:prstGeom>
          <a:noFill/>
        </p:spPr>
        <p:txBody>
          <a:bodyPr vert="vert270" lIns="0" tIns="0" rIns="0" bIns="0" anchor="ctr"/>
          <a:lstStyle>
            <a:defPPr>
              <a:defRPr lang="en-US"/>
            </a:defPPr>
            <a:lvl1pPr algn="ctr" eaLnBrk="1" hangingPunct="1">
              <a:buClr>
                <a:srgbClr val="000000"/>
              </a:buClr>
              <a:buSzPct val="100000"/>
              <a:buFont typeface="Times New Roman" pitchFamily="18" charset="0"/>
              <a:buNone/>
              <a:defRPr sz="800" b="0">
                <a:solidFill>
                  <a:schemeClr val="bg1"/>
                </a:solidFill>
                <a:latin typeface="Arial" panose="020B0604020202020204" pitchFamily="34" charset="0"/>
                <a:ea typeface="MS PGothic" pitchFamily="34" charset="-128"/>
                <a:cs typeface="Arial" panose="020B0604020202020204" pitchFamily="34" charset="0"/>
              </a:defRPr>
            </a:lvl1pPr>
            <a:lvl2pPr marL="455613" indent="1588">
              <a:defRPr>
                <a:ea typeface="MS PGothic" pitchFamily="34" charset="-128"/>
              </a:defRPr>
            </a:lvl2pPr>
            <a:lvl3pPr marL="912813" indent="1588">
              <a:defRPr>
                <a:ea typeface="MS PGothic" pitchFamily="34" charset="-128"/>
              </a:defRPr>
            </a:lvl3pPr>
            <a:lvl4pPr marL="1370013" indent="1588">
              <a:defRPr>
                <a:ea typeface="MS PGothic" pitchFamily="34" charset="-128"/>
              </a:defRPr>
            </a:lvl4pPr>
            <a:lvl5pPr marL="1827213" indent="1588">
              <a:defRPr>
                <a:ea typeface="MS PGothic" pitchFamily="34" charset="-128"/>
              </a:defRPr>
            </a:lvl5pPr>
            <a:lvl6pPr>
              <a:defRPr>
                <a:ea typeface="MS PGothic" pitchFamily="34" charset="-128"/>
              </a:defRPr>
            </a:lvl6pPr>
            <a:lvl7pPr>
              <a:defRPr>
                <a:ea typeface="MS PGothic" pitchFamily="34" charset="-128"/>
              </a:defRPr>
            </a:lvl7pPr>
            <a:lvl8pPr>
              <a:defRPr>
                <a:ea typeface="MS PGothic" pitchFamily="34" charset="-128"/>
              </a:defRPr>
            </a:lvl8pPr>
            <a:lvl9pPr>
              <a:defRPr>
                <a:ea typeface="MS PGothic" pitchFamily="34" charset="-128"/>
              </a:defRPr>
            </a:lvl9pPr>
          </a:lstStyle>
          <a:p>
            <a:pPr lvl="0"/>
            <a:fld id="{18A943F2-7426-4F9A-8FE3-8A5B493B3606}" type="slidenum">
              <a:rPr lang="en-US" sz="1600" smtClean="0">
                <a:solidFill>
                  <a:schemeClr val="tx2"/>
                </a:solidFill>
                <a:latin typeface="IBM Plex Sans" panose="020B0503050203000203" pitchFamily="34" charset="0"/>
              </a:rPr>
              <a:pPr lvl="0"/>
              <a:t>‹#›</a:t>
            </a:fld>
            <a:endParaRPr lang="en-US" sz="1600" dirty="0">
              <a:solidFill>
                <a:schemeClr val="tx2"/>
              </a:solidFill>
              <a:latin typeface="IBM Plex Sans" panose="020B0503050203000203" pitchFamily="34" charset="0"/>
            </a:endParaRPr>
          </a:p>
        </p:txBody>
      </p:sp>
      <p:pic>
        <p:nvPicPr>
          <p:cNvPr id="3" name="Graphic 2">
            <a:extLst>
              <a:ext uri="{FF2B5EF4-FFF2-40B4-BE49-F238E27FC236}">
                <a16:creationId xmlns:a16="http://schemas.microsoft.com/office/drawing/2014/main" id="{974067D9-B9ED-D7E8-7387-7B547A25CB0D}"/>
              </a:ext>
            </a:extLst>
          </p:cNvPr>
          <p:cNvPicPr>
            <a:picLocks noChangeAspect="1"/>
          </p:cNvPicPr>
          <p:nvPr userDrawn="1"/>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316593" y="13178382"/>
            <a:ext cx="851863" cy="374552"/>
          </a:xfrm>
          <a:prstGeom prst="rect">
            <a:avLst/>
          </a:prstGeom>
        </p:spPr>
      </p:pic>
    </p:spTree>
    <p:extLst>
      <p:ext uri="{BB962C8B-B14F-4D97-AF65-F5344CB8AC3E}">
        <p14:creationId xmlns:p14="http://schemas.microsoft.com/office/powerpoint/2010/main" val="940710457"/>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 id="2147484240" r:id="rId21"/>
    <p:sldLayoutId id="2147484241" r:id="rId22"/>
    <p:sldLayoutId id="2147484242" r:id="rId23"/>
    <p:sldLayoutId id="2147484243" r:id="rId24"/>
    <p:sldLayoutId id="2147484244" r:id="rId25"/>
    <p:sldLayoutId id="2147484245" r:id="rId26"/>
    <p:sldLayoutId id="2147484246" r:id="rId27"/>
    <p:sldLayoutId id="2147484247" r:id="rId28"/>
    <p:sldLayoutId id="2147484248" r:id="rId29"/>
    <p:sldLayoutId id="2147484249" r:id="rId30"/>
    <p:sldLayoutId id="2147484250" r:id="rId31"/>
    <p:sldLayoutId id="2147484251" r:id="rId32"/>
    <p:sldLayoutId id="2147484252" r:id="rId33"/>
    <p:sldLayoutId id="2147484253" r:id="rId34"/>
    <p:sldLayoutId id="2147484254" r:id="rId35"/>
  </p:sldLayoutIdLst>
  <p:hf sldNum="0" hdr="0" ftr="0" dt="0"/>
  <p:txStyles>
    <p:titleStyle>
      <a:lvl1pPr algn="l" rtl="0" eaLnBrk="0" fontAlgn="base" hangingPunct="0">
        <a:lnSpc>
          <a:spcPct val="90000"/>
        </a:lnSpc>
        <a:spcBef>
          <a:spcPct val="0"/>
        </a:spcBef>
        <a:spcAft>
          <a:spcPct val="0"/>
        </a:spcAft>
        <a:defRPr sz="4800" b="0" i="0">
          <a:solidFill>
            <a:srgbClr val="EF632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0" fontAlgn="base" hangingPunct="0">
        <a:lnSpc>
          <a:spcPct val="90000"/>
        </a:lnSpc>
        <a:spcBef>
          <a:spcPct val="0"/>
        </a:spcBef>
        <a:spcAft>
          <a:spcPct val="0"/>
        </a:spcAft>
        <a:defRPr sz="1392">
          <a:solidFill>
            <a:srgbClr val="0070C0"/>
          </a:solidFill>
          <a:latin typeface="Arial" charset="0"/>
          <a:ea typeface="MS PGothic" pitchFamily="34" charset="-128"/>
          <a:cs typeface="Arial" charset="0"/>
        </a:defRPr>
      </a:lvl2pPr>
      <a:lvl3pPr algn="l" rtl="0" eaLnBrk="0" fontAlgn="base" hangingPunct="0">
        <a:lnSpc>
          <a:spcPct val="90000"/>
        </a:lnSpc>
        <a:spcBef>
          <a:spcPct val="0"/>
        </a:spcBef>
        <a:spcAft>
          <a:spcPct val="0"/>
        </a:spcAft>
        <a:defRPr sz="1392">
          <a:solidFill>
            <a:srgbClr val="0070C0"/>
          </a:solidFill>
          <a:latin typeface="Arial" charset="0"/>
          <a:ea typeface="MS PGothic" pitchFamily="34" charset="-128"/>
          <a:cs typeface="Arial" charset="0"/>
        </a:defRPr>
      </a:lvl3pPr>
      <a:lvl4pPr algn="l" rtl="0" eaLnBrk="0" fontAlgn="base" hangingPunct="0">
        <a:lnSpc>
          <a:spcPct val="90000"/>
        </a:lnSpc>
        <a:spcBef>
          <a:spcPct val="0"/>
        </a:spcBef>
        <a:spcAft>
          <a:spcPct val="0"/>
        </a:spcAft>
        <a:defRPr sz="1392">
          <a:solidFill>
            <a:srgbClr val="0070C0"/>
          </a:solidFill>
          <a:latin typeface="Arial" charset="0"/>
          <a:ea typeface="MS PGothic" pitchFamily="34" charset="-128"/>
          <a:cs typeface="Arial" charset="0"/>
        </a:defRPr>
      </a:lvl4pPr>
      <a:lvl5pPr algn="l" rtl="0" eaLnBrk="0" fontAlgn="base" hangingPunct="0">
        <a:lnSpc>
          <a:spcPct val="90000"/>
        </a:lnSpc>
        <a:spcBef>
          <a:spcPct val="0"/>
        </a:spcBef>
        <a:spcAft>
          <a:spcPct val="0"/>
        </a:spcAft>
        <a:defRPr sz="1392">
          <a:solidFill>
            <a:srgbClr val="0070C0"/>
          </a:solidFill>
          <a:latin typeface="Arial" charset="0"/>
          <a:ea typeface="MS PGothic" pitchFamily="34" charset="-128"/>
          <a:cs typeface="Arial" charset="0"/>
        </a:defRPr>
      </a:lvl5pPr>
      <a:lvl6pPr marL="289378" algn="l" rtl="0" fontAlgn="base">
        <a:lnSpc>
          <a:spcPct val="90000"/>
        </a:lnSpc>
        <a:spcBef>
          <a:spcPct val="0"/>
        </a:spcBef>
        <a:spcAft>
          <a:spcPct val="0"/>
        </a:spcAft>
        <a:defRPr sz="1392">
          <a:solidFill>
            <a:srgbClr val="0070C0"/>
          </a:solidFill>
          <a:latin typeface="Arial" charset="0"/>
          <a:ea typeface="MS PGothic" pitchFamily="34" charset="-128"/>
          <a:cs typeface="Arial" charset="0"/>
        </a:defRPr>
      </a:lvl6pPr>
      <a:lvl7pPr marL="578758" algn="l" rtl="0" fontAlgn="base">
        <a:lnSpc>
          <a:spcPct val="90000"/>
        </a:lnSpc>
        <a:spcBef>
          <a:spcPct val="0"/>
        </a:spcBef>
        <a:spcAft>
          <a:spcPct val="0"/>
        </a:spcAft>
        <a:defRPr sz="1392">
          <a:solidFill>
            <a:srgbClr val="0070C0"/>
          </a:solidFill>
          <a:latin typeface="Arial" charset="0"/>
          <a:ea typeface="MS PGothic" pitchFamily="34" charset="-128"/>
          <a:cs typeface="Arial" charset="0"/>
        </a:defRPr>
      </a:lvl7pPr>
      <a:lvl8pPr marL="868136" algn="l" rtl="0" fontAlgn="base">
        <a:lnSpc>
          <a:spcPct val="90000"/>
        </a:lnSpc>
        <a:spcBef>
          <a:spcPct val="0"/>
        </a:spcBef>
        <a:spcAft>
          <a:spcPct val="0"/>
        </a:spcAft>
        <a:defRPr sz="1392">
          <a:solidFill>
            <a:srgbClr val="0070C0"/>
          </a:solidFill>
          <a:latin typeface="Arial" charset="0"/>
          <a:ea typeface="MS PGothic" pitchFamily="34" charset="-128"/>
          <a:cs typeface="Arial" charset="0"/>
        </a:defRPr>
      </a:lvl8pPr>
      <a:lvl9pPr marL="1157516" algn="l" rtl="0" fontAlgn="base">
        <a:lnSpc>
          <a:spcPct val="90000"/>
        </a:lnSpc>
        <a:spcBef>
          <a:spcPct val="0"/>
        </a:spcBef>
        <a:spcAft>
          <a:spcPct val="0"/>
        </a:spcAft>
        <a:defRPr sz="1392">
          <a:solidFill>
            <a:srgbClr val="0070C0"/>
          </a:solidFill>
          <a:latin typeface="Arial" charset="0"/>
          <a:ea typeface="MS PGothic" pitchFamily="34" charset="-128"/>
          <a:cs typeface="Arial" charset="0"/>
        </a:defRPr>
      </a:lvl9pPr>
    </p:titleStyle>
    <p:bodyStyle>
      <a:lvl1pPr marL="571500" indent="-571500" algn="l" rtl="0" eaLnBrk="0" fontAlgn="base" hangingPunct="0">
        <a:spcBef>
          <a:spcPct val="50000"/>
        </a:spcBef>
        <a:spcAft>
          <a:spcPct val="0"/>
        </a:spcAft>
        <a:buClr>
          <a:schemeClr val="tx1"/>
        </a:buClr>
        <a:buSzPct val="90000"/>
        <a:buFont typeface="Arial" panose="020B0604020202020204" pitchFamily="34" charset="0"/>
        <a:buChar char="•"/>
        <a:defRPr sz="36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790542" indent="-571500" algn="l" rtl="0" eaLnBrk="0" fontAlgn="base" hangingPunct="0">
        <a:spcBef>
          <a:spcPct val="30000"/>
        </a:spcBef>
        <a:spcAft>
          <a:spcPct val="0"/>
        </a:spcAft>
        <a:buClr>
          <a:schemeClr val="tx1"/>
        </a:buClr>
        <a:buSzPct val="90000"/>
        <a:buFont typeface="Courier New" panose="02070309020205020404" pitchFamily="49" charset="0"/>
        <a:buChar char="o"/>
        <a:defRPr sz="36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1003560" indent="-571500" algn="l" rtl="0" eaLnBrk="0" fontAlgn="base" hangingPunct="0">
        <a:spcBef>
          <a:spcPct val="30000"/>
        </a:spcBef>
        <a:spcAft>
          <a:spcPct val="0"/>
        </a:spcAft>
        <a:buClr>
          <a:schemeClr val="tx1"/>
        </a:buClr>
        <a:buSzPct val="90000"/>
        <a:buFont typeface="Wingdings" pitchFamily="2" charset="2"/>
        <a:buChar char="Ø"/>
        <a:defRPr sz="36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761630" indent="-109522" algn="l" rtl="0" eaLnBrk="0" fontAlgn="base" hangingPunct="0">
        <a:spcBef>
          <a:spcPct val="20000"/>
        </a:spcBef>
        <a:spcAft>
          <a:spcPct val="0"/>
        </a:spcAft>
        <a:buClr>
          <a:schemeClr val="bg1"/>
        </a:buClr>
        <a:buChar char="–"/>
        <a:defRPr sz="1012">
          <a:solidFill>
            <a:schemeClr val="bg1"/>
          </a:solidFill>
          <a:latin typeface="+mn-lt"/>
          <a:ea typeface="+mn-ea"/>
          <a:cs typeface="+mn-cs"/>
        </a:defRPr>
      </a:lvl4pPr>
      <a:lvl5pPr marL="974644" indent="-103492" algn="l" rtl="0" eaLnBrk="0" fontAlgn="base" hangingPunct="0">
        <a:spcBef>
          <a:spcPct val="20000"/>
        </a:spcBef>
        <a:spcAft>
          <a:spcPct val="0"/>
        </a:spcAft>
        <a:buClr>
          <a:schemeClr val="bg1"/>
        </a:buClr>
        <a:buChar char="»"/>
        <a:defRPr sz="1012">
          <a:solidFill>
            <a:schemeClr val="bg1"/>
          </a:solidFill>
          <a:latin typeface="+mn-lt"/>
          <a:ea typeface="+mn-ea"/>
          <a:cs typeface="+mn-cs"/>
        </a:defRPr>
      </a:lvl5pPr>
      <a:lvl6pPr marL="1264022" indent="-103492" algn="l" rtl="0" fontAlgn="base">
        <a:spcBef>
          <a:spcPct val="20000"/>
        </a:spcBef>
        <a:spcAft>
          <a:spcPct val="0"/>
        </a:spcAft>
        <a:buClr>
          <a:schemeClr val="bg1"/>
        </a:buClr>
        <a:buChar char="»"/>
        <a:defRPr sz="1012">
          <a:solidFill>
            <a:schemeClr val="bg1"/>
          </a:solidFill>
          <a:latin typeface="+mn-lt"/>
          <a:ea typeface="+mn-ea"/>
          <a:cs typeface="+mn-cs"/>
        </a:defRPr>
      </a:lvl6pPr>
      <a:lvl7pPr marL="1553402" indent="-103492" algn="l" rtl="0" fontAlgn="base">
        <a:spcBef>
          <a:spcPct val="20000"/>
        </a:spcBef>
        <a:spcAft>
          <a:spcPct val="0"/>
        </a:spcAft>
        <a:buClr>
          <a:schemeClr val="bg1"/>
        </a:buClr>
        <a:buChar char="»"/>
        <a:defRPr sz="1012">
          <a:solidFill>
            <a:schemeClr val="bg1"/>
          </a:solidFill>
          <a:latin typeface="+mn-lt"/>
          <a:ea typeface="+mn-ea"/>
          <a:cs typeface="+mn-cs"/>
        </a:defRPr>
      </a:lvl7pPr>
      <a:lvl8pPr marL="1842782" indent="-103492" algn="l" rtl="0" fontAlgn="base">
        <a:spcBef>
          <a:spcPct val="20000"/>
        </a:spcBef>
        <a:spcAft>
          <a:spcPct val="0"/>
        </a:spcAft>
        <a:buClr>
          <a:schemeClr val="bg1"/>
        </a:buClr>
        <a:buChar char="»"/>
        <a:defRPr sz="1012">
          <a:solidFill>
            <a:schemeClr val="bg1"/>
          </a:solidFill>
          <a:latin typeface="+mn-lt"/>
          <a:ea typeface="+mn-ea"/>
          <a:cs typeface="+mn-cs"/>
        </a:defRPr>
      </a:lvl8pPr>
      <a:lvl9pPr marL="2132160" indent="-103492" algn="l" rtl="0" fontAlgn="base">
        <a:spcBef>
          <a:spcPct val="20000"/>
        </a:spcBef>
        <a:spcAft>
          <a:spcPct val="0"/>
        </a:spcAft>
        <a:buClr>
          <a:schemeClr val="bg1"/>
        </a:buClr>
        <a:buChar char="»"/>
        <a:defRPr sz="1012">
          <a:solidFill>
            <a:schemeClr val="bg1"/>
          </a:solidFill>
          <a:latin typeface="+mn-lt"/>
          <a:ea typeface="+mn-ea"/>
          <a:cs typeface="+mn-cs"/>
        </a:defRPr>
      </a:lvl9pPr>
    </p:bodyStyle>
    <p:otherStyle>
      <a:defPPr>
        <a:defRPr lang="en-US"/>
      </a:defPPr>
      <a:lvl1pPr marL="0" algn="l" defTabSz="578758" rtl="0" eaLnBrk="1" latinLnBrk="0" hangingPunct="1">
        <a:defRPr sz="1140" kern="1200">
          <a:solidFill>
            <a:schemeClr val="tx1"/>
          </a:solidFill>
          <a:latin typeface="+mn-lt"/>
          <a:ea typeface="+mn-ea"/>
          <a:cs typeface="+mn-cs"/>
        </a:defRPr>
      </a:lvl1pPr>
      <a:lvl2pPr marL="289378" algn="l" defTabSz="578758" rtl="0" eaLnBrk="1" latinLnBrk="0" hangingPunct="1">
        <a:defRPr sz="1140" kern="1200">
          <a:solidFill>
            <a:schemeClr val="tx1"/>
          </a:solidFill>
          <a:latin typeface="+mn-lt"/>
          <a:ea typeface="+mn-ea"/>
          <a:cs typeface="+mn-cs"/>
        </a:defRPr>
      </a:lvl2pPr>
      <a:lvl3pPr marL="578758" algn="l" defTabSz="578758" rtl="0" eaLnBrk="1" latinLnBrk="0" hangingPunct="1">
        <a:defRPr sz="1140" kern="1200">
          <a:solidFill>
            <a:schemeClr val="tx1"/>
          </a:solidFill>
          <a:latin typeface="+mn-lt"/>
          <a:ea typeface="+mn-ea"/>
          <a:cs typeface="+mn-cs"/>
        </a:defRPr>
      </a:lvl3pPr>
      <a:lvl4pPr marL="868136" algn="l" defTabSz="578758" rtl="0" eaLnBrk="1" latinLnBrk="0" hangingPunct="1">
        <a:defRPr sz="1140" kern="1200">
          <a:solidFill>
            <a:schemeClr val="tx1"/>
          </a:solidFill>
          <a:latin typeface="+mn-lt"/>
          <a:ea typeface="+mn-ea"/>
          <a:cs typeface="+mn-cs"/>
        </a:defRPr>
      </a:lvl4pPr>
      <a:lvl5pPr marL="1157516" algn="l" defTabSz="578758" rtl="0" eaLnBrk="1" latinLnBrk="0" hangingPunct="1">
        <a:defRPr sz="1140" kern="1200">
          <a:solidFill>
            <a:schemeClr val="tx1"/>
          </a:solidFill>
          <a:latin typeface="+mn-lt"/>
          <a:ea typeface="+mn-ea"/>
          <a:cs typeface="+mn-cs"/>
        </a:defRPr>
      </a:lvl5pPr>
      <a:lvl6pPr marL="1446894" algn="l" defTabSz="578758" rtl="0" eaLnBrk="1" latinLnBrk="0" hangingPunct="1">
        <a:defRPr sz="1140" kern="1200">
          <a:solidFill>
            <a:schemeClr val="tx1"/>
          </a:solidFill>
          <a:latin typeface="+mn-lt"/>
          <a:ea typeface="+mn-ea"/>
          <a:cs typeface="+mn-cs"/>
        </a:defRPr>
      </a:lvl6pPr>
      <a:lvl7pPr marL="1736274" algn="l" defTabSz="578758" rtl="0" eaLnBrk="1" latinLnBrk="0" hangingPunct="1">
        <a:defRPr sz="1140" kern="1200">
          <a:solidFill>
            <a:schemeClr val="tx1"/>
          </a:solidFill>
          <a:latin typeface="+mn-lt"/>
          <a:ea typeface="+mn-ea"/>
          <a:cs typeface="+mn-cs"/>
        </a:defRPr>
      </a:lvl7pPr>
      <a:lvl8pPr marL="2025652" algn="l" defTabSz="578758" rtl="0" eaLnBrk="1" latinLnBrk="0" hangingPunct="1">
        <a:defRPr sz="1140" kern="1200">
          <a:solidFill>
            <a:schemeClr val="tx1"/>
          </a:solidFill>
          <a:latin typeface="+mn-lt"/>
          <a:ea typeface="+mn-ea"/>
          <a:cs typeface="+mn-cs"/>
        </a:defRPr>
      </a:lvl8pPr>
      <a:lvl9pPr marL="2315030" algn="l" defTabSz="578758" rtl="0" eaLnBrk="1" latinLnBrk="0" hangingPunct="1">
        <a:defRPr sz="11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93">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390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2" y="576072"/>
            <a:ext cx="22590125" cy="2651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Title Text</a:t>
            </a:r>
          </a:p>
        </p:txBody>
      </p:sp>
      <p:sp>
        <p:nvSpPr>
          <p:cNvPr id="49" name="Body Level One…"/>
          <p:cNvSpPr txBox="1">
            <a:spLocks noGrp="1"/>
          </p:cNvSpPr>
          <p:nvPr>
            <p:ph type="body" idx="1"/>
          </p:nvPr>
        </p:nvSpPr>
        <p:spPr>
          <a:xfrm>
            <a:off x="574675" y="3327399"/>
            <a:ext cx="22590125" cy="8669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Body Level One</a:t>
            </a:r>
          </a:p>
          <a:p>
            <a:pPr lvl="1"/>
            <a:r>
              <a:rPr dirty="0"/>
              <a:t>Body Level Two</a:t>
            </a:r>
            <a:endParaRPr lang="en-CA" dirty="0"/>
          </a:p>
          <a:p>
            <a:pPr lvl="2"/>
            <a:r>
              <a:rPr lang="en-CA" dirty="0"/>
              <a:t>Body Level Three</a:t>
            </a:r>
          </a:p>
          <a:p>
            <a:pPr lvl="3"/>
            <a:r>
              <a:rPr lang="en-CA"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426829732"/>
      </p:ext>
    </p:extLst>
  </p:cSld>
  <p:clrMap bg1="dk1" tx1="lt1" bg2="dk2" tx2="lt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 id="2147484268" r:id="rId13"/>
    <p:sldLayoutId id="2147484269" r:id="rId14"/>
    <p:sldLayoutId id="2147484270" r:id="rId15"/>
    <p:sldLayoutId id="2147484271" r:id="rId16"/>
    <p:sldLayoutId id="2147484272" r:id="rId17"/>
    <p:sldLayoutId id="2147484273" r:id="rId18"/>
    <p:sldLayoutId id="2147484274" r:id="rId19"/>
    <p:sldLayoutId id="2147484275" r:id="rId20"/>
    <p:sldLayoutId id="2147484276" r:id="rId21"/>
    <p:sldLayoutId id="2147484277" r:id="rId22"/>
    <p:sldLayoutId id="2147484278" r:id="rId23"/>
    <p:sldLayoutId id="2147484279" r:id="rId24"/>
    <p:sldLayoutId id="2147484280" r:id="rId25"/>
    <p:sldLayoutId id="2147484281" r:id="rId26"/>
    <p:sldLayoutId id="2147484282" r:id="rId27"/>
    <p:sldLayoutId id="2147484283" r:id="rId28"/>
    <p:sldLayoutId id="2147484284" r:id="rId29"/>
    <p:sldLayoutId id="2147484285" r:id="rId30"/>
    <p:sldLayoutId id="2147484286" r:id="rId31"/>
    <p:sldLayoutId id="2147484287" r:id="rId32"/>
    <p:sldLayoutId id="2147484288" r:id="rId33"/>
    <p:sldLayoutId id="2147484289" r:id="rId34"/>
    <p:sldLayoutId id="2147484290" r:id="rId35"/>
    <p:sldLayoutId id="2147484291" r:id="rId36"/>
    <p:sldLayoutId id="2147484292" r:id="rId37"/>
    <p:sldLayoutId id="2147484293" r:id="rId38"/>
    <p:sldLayoutId id="2147484294" r:id="rId39"/>
    <p:sldLayoutId id="2147484295" r:id="rId40"/>
    <p:sldLayoutId id="2147484296" r:id="rId41"/>
    <p:sldLayoutId id="2147484297" r:id="rId42"/>
    <p:sldLayoutId id="2147484298" r:id="rId43"/>
    <p:sldLayoutId id="2147484299" r:id="rId44"/>
    <p:sldLayoutId id="2147484300" r:id="rId45"/>
    <p:sldLayoutId id="2147484301" r:id="rId46"/>
    <p:sldLayoutId id="2147484302" r:id="rId47"/>
    <p:sldLayoutId id="2147484303" r:id="rId48"/>
    <p:sldLayoutId id="2147484305" r:id="rId49"/>
  </p:sldLayoutIdLst>
  <p:transition spd="med"/>
  <p:hf sldNum="0" hdr="0" ftr="0" dt="0"/>
  <p:txStyles>
    <p:titleStyle>
      <a:lvl1pPr marL="0" marR="0" indent="0" algn="l" defTabSz="2438400" rtl="0" eaLnBrk="1" latinLnBrk="0" hangingPunct="1">
        <a:lnSpc>
          <a:spcPct val="100000"/>
        </a:lnSpc>
        <a:spcBef>
          <a:spcPts val="0"/>
        </a:spcBef>
        <a:spcAft>
          <a:spcPts val="0"/>
        </a:spcAft>
        <a:buClrTx/>
        <a:buSzTx/>
        <a:buFontTx/>
        <a:buNone/>
        <a:tabLst/>
        <a:defRPr sz="64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00000"/>
        </a:lnSpc>
        <a:spcBef>
          <a:spcPts val="0"/>
        </a:spcBef>
        <a:spcAft>
          <a:spcPts val="0"/>
        </a:spcAft>
        <a:buClrTx/>
        <a:buSzTx/>
        <a:buFontTx/>
        <a:buNone/>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3276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6588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9864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685800" marR="0" indent="0" algn="l" defTabSz="2438400" rtl="0" eaLnBrk="1" latinLnBrk="0" hangingPunct="1">
        <a:lnSpc>
          <a:spcPct val="110000"/>
        </a:lnSpc>
        <a:spcBef>
          <a:spcPts val="2900"/>
        </a:spcBef>
        <a:spcAft>
          <a:spcPts val="0"/>
        </a:spcAft>
        <a:buClrTx/>
        <a:buSzPct val="100000"/>
        <a:buFont typeface="Arial" panose="020B0604020202020204" pitchFamily="34" charset="0"/>
        <a:buNone/>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3" y="12939015"/>
            <a:ext cx="270907" cy="246222"/>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3" y="576073"/>
            <a:ext cx="22590125" cy="2651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Title Text</a:t>
            </a:r>
          </a:p>
        </p:txBody>
      </p:sp>
      <p:sp>
        <p:nvSpPr>
          <p:cNvPr id="49" name="Body Level One…"/>
          <p:cNvSpPr txBox="1">
            <a:spLocks noGrp="1"/>
          </p:cNvSpPr>
          <p:nvPr>
            <p:ph type="body" idx="1"/>
          </p:nvPr>
        </p:nvSpPr>
        <p:spPr>
          <a:xfrm>
            <a:off x="574675" y="3327400"/>
            <a:ext cx="22590125" cy="8669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Body Level One</a:t>
            </a:r>
          </a:p>
          <a:p>
            <a:pPr lvl="1"/>
            <a:r>
              <a:rPr dirty="0"/>
              <a:t>Body Level Two</a:t>
            </a:r>
            <a:endParaRPr lang="en-CA" dirty="0"/>
          </a:p>
          <a:p>
            <a:pPr lvl="2"/>
            <a:r>
              <a:rPr lang="en-CA" dirty="0"/>
              <a:t>Body Level Three</a:t>
            </a:r>
          </a:p>
          <a:p>
            <a:pPr lvl="3"/>
            <a:r>
              <a:rPr lang="en-CA"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5" y="12804236"/>
            <a:ext cx="4956175" cy="381000"/>
          </a:xfrm>
          <a:prstGeom prst="rect">
            <a:avLst/>
          </a:prstGeom>
        </p:spPr>
        <p:txBody>
          <a:bodyPr vert="horz" lIns="0" tIns="0" rIns="0" bIns="0" rtlCol="0" anchor="b"/>
          <a:lstStyle>
            <a:lvl1pPr algn="l">
              <a:defRPr sz="1600" b="0" i="0">
                <a:solidFill>
                  <a:schemeClr val="tx1"/>
                </a:solidFill>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506235799"/>
      </p:ext>
    </p:extLst>
  </p:cSld>
  <p:clrMap bg1="dk1" tx1="lt1" bg2="dk2" tx2="lt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 id="2147484318" r:id="rId12"/>
    <p:sldLayoutId id="2147484319" r:id="rId13"/>
    <p:sldLayoutId id="2147484320" r:id="rId14"/>
    <p:sldLayoutId id="2147484321" r:id="rId15"/>
    <p:sldLayoutId id="2147484322" r:id="rId16"/>
    <p:sldLayoutId id="2147484323" r:id="rId17"/>
    <p:sldLayoutId id="2147484324" r:id="rId18"/>
    <p:sldLayoutId id="2147484325" r:id="rId19"/>
    <p:sldLayoutId id="2147484326" r:id="rId20"/>
    <p:sldLayoutId id="2147484327" r:id="rId21"/>
    <p:sldLayoutId id="2147484328" r:id="rId22"/>
    <p:sldLayoutId id="2147484329" r:id="rId23"/>
    <p:sldLayoutId id="2147484330" r:id="rId24"/>
    <p:sldLayoutId id="2147484331" r:id="rId25"/>
    <p:sldLayoutId id="2147484332" r:id="rId26"/>
    <p:sldLayoutId id="2147484333" r:id="rId27"/>
    <p:sldLayoutId id="2147484334" r:id="rId28"/>
    <p:sldLayoutId id="2147484335" r:id="rId29"/>
    <p:sldLayoutId id="2147484336" r:id="rId30"/>
    <p:sldLayoutId id="2147484337" r:id="rId31"/>
    <p:sldLayoutId id="2147484338" r:id="rId32"/>
    <p:sldLayoutId id="2147484339" r:id="rId33"/>
    <p:sldLayoutId id="2147484340" r:id="rId34"/>
    <p:sldLayoutId id="2147484341" r:id="rId35"/>
    <p:sldLayoutId id="2147484342" r:id="rId36"/>
    <p:sldLayoutId id="2147484343" r:id="rId37"/>
    <p:sldLayoutId id="2147484344" r:id="rId38"/>
    <p:sldLayoutId id="2147484345" r:id="rId39"/>
    <p:sldLayoutId id="2147484346" r:id="rId40"/>
    <p:sldLayoutId id="2147484347" r:id="rId41"/>
    <p:sldLayoutId id="2147484348" r:id="rId42"/>
    <p:sldLayoutId id="2147484349" r:id="rId43"/>
    <p:sldLayoutId id="2147484350" r:id="rId44"/>
    <p:sldLayoutId id="2147484351" r:id="rId45"/>
    <p:sldLayoutId id="2147484352" r:id="rId46"/>
    <p:sldLayoutId id="2147484353" r:id="rId47"/>
    <p:sldLayoutId id="2147484354" r:id="rId48"/>
    <p:sldLayoutId id="2147484355" r:id="rId49"/>
    <p:sldLayoutId id="2147484356" r:id="rId50"/>
  </p:sldLayoutIdLst>
  <p:transition spd="med"/>
  <p:hf sldNum="0" hdr="0" ftr="0" dt="0"/>
  <p:txStyles>
    <p:titleStyle>
      <a:lvl1pPr marL="0" marR="0" indent="0" algn="l" defTabSz="2437912" rtl="0" eaLnBrk="1" latinLnBrk="0" hangingPunct="1">
        <a:lnSpc>
          <a:spcPct val="100000"/>
        </a:lnSpc>
        <a:spcBef>
          <a:spcPts val="0"/>
        </a:spcBef>
        <a:spcAft>
          <a:spcPts val="0"/>
        </a:spcAft>
        <a:buClrTx/>
        <a:buSzTx/>
        <a:buFontTx/>
        <a:buNone/>
        <a:tabLst/>
        <a:defRPr sz="6398"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2pPr>
      <a:lvl3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3pPr>
      <a:lvl4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4pPr>
      <a:lvl5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5pPr>
      <a:lvl6pPr marL="0" marR="0" indent="362496"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6pPr>
      <a:lvl7pPr marL="0" marR="0" indent="724994"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7pPr>
      <a:lvl8pPr marL="0" marR="0" indent="1087488"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8pPr>
      <a:lvl9pPr marL="0" marR="0" indent="1449986"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9pPr>
    </p:titleStyle>
    <p:bodyStyle>
      <a:lvl1pPr marL="0" marR="0" indent="0" algn="l" defTabSz="2437912" rtl="0" eaLnBrk="1" latinLnBrk="0" hangingPunct="1">
        <a:lnSpc>
          <a:spcPct val="100000"/>
        </a:lnSpc>
        <a:spcBef>
          <a:spcPts val="0"/>
        </a:spcBef>
        <a:spcAft>
          <a:spcPts val="0"/>
        </a:spcAft>
        <a:buClrTx/>
        <a:buSzTx/>
        <a:buFontTx/>
        <a:buNone/>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327534" marR="0" indent="-327534" algn="l" defTabSz="2437912"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658668" marR="0" indent="-327534" algn="l" defTabSz="2437912"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986202" marR="0" indent="-327534" algn="l" defTabSz="2437912"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685662" marR="0" indent="0" algn="l" defTabSz="2437912" rtl="0" eaLnBrk="1" latinLnBrk="0" hangingPunct="1">
        <a:lnSpc>
          <a:spcPct val="110000"/>
        </a:lnSpc>
        <a:spcBef>
          <a:spcPts val="2900"/>
        </a:spcBef>
        <a:spcAft>
          <a:spcPts val="0"/>
        </a:spcAft>
        <a:buClrTx/>
        <a:buSzPct val="100000"/>
        <a:buFont typeface="Arial" panose="020B0604020202020204" pitchFamily="34" charset="0"/>
        <a:buNone/>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22"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844"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768"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69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614"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536"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46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382"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3" y="12939015"/>
            <a:ext cx="270907" cy="246222"/>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3" y="576073"/>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327400"/>
            <a:ext cx="22590125" cy="8669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5" y="12804236"/>
            <a:ext cx="4956175"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Storage</a:t>
            </a:r>
            <a:endParaRPr lang="en-US" dirty="0"/>
          </a:p>
        </p:txBody>
      </p:sp>
    </p:spTree>
    <p:extLst>
      <p:ext uri="{BB962C8B-B14F-4D97-AF65-F5344CB8AC3E}">
        <p14:creationId xmlns:p14="http://schemas.microsoft.com/office/powerpoint/2010/main" val="627322470"/>
      </p:ext>
    </p:extLst>
  </p:cSld>
  <p:clrMap bg1="dk1" tx1="lt1" bg2="dk2" tx2="lt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 id="2147484371" r:id="rId14"/>
    <p:sldLayoutId id="2147484372" r:id="rId15"/>
    <p:sldLayoutId id="2147484373" r:id="rId16"/>
    <p:sldLayoutId id="2147484374" r:id="rId17"/>
    <p:sldLayoutId id="2147484375" r:id="rId18"/>
    <p:sldLayoutId id="2147484376" r:id="rId19"/>
    <p:sldLayoutId id="2147484377" r:id="rId20"/>
    <p:sldLayoutId id="2147484378" r:id="rId21"/>
    <p:sldLayoutId id="2147484379" r:id="rId22"/>
    <p:sldLayoutId id="2147484380" r:id="rId23"/>
    <p:sldLayoutId id="2147484381" r:id="rId24"/>
    <p:sldLayoutId id="2147484382" r:id="rId25"/>
    <p:sldLayoutId id="2147484383" r:id="rId26"/>
    <p:sldLayoutId id="2147484384" r:id="rId27"/>
    <p:sldLayoutId id="2147484385" r:id="rId28"/>
    <p:sldLayoutId id="2147484386" r:id="rId29"/>
    <p:sldLayoutId id="2147484387" r:id="rId30"/>
    <p:sldLayoutId id="2147484388" r:id="rId31"/>
    <p:sldLayoutId id="2147484389" r:id="rId32"/>
    <p:sldLayoutId id="2147484390" r:id="rId33"/>
    <p:sldLayoutId id="2147484391" r:id="rId34"/>
    <p:sldLayoutId id="2147484392" r:id="rId35"/>
    <p:sldLayoutId id="2147484393" r:id="rId36"/>
    <p:sldLayoutId id="2147484394" r:id="rId37"/>
    <p:sldLayoutId id="2147484395" r:id="rId38"/>
    <p:sldLayoutId id="2147484396" r:id="rId39"/>
    <p:sldLayoutId id="2147484397" r:id="rId40"/>
    <p:sldLayoutId id="2147484398" r:id="rId41"/>
    <p:sldLayoutId id="2147484399" r:id="rId42"/>
    <p:sldLayoutId id="2147484400" r:id="rId43"/>
    <p:sldLayoutId id="2147484401" r:id="rId44"/>
    <p:sldLayoutId id="2147484402" r:id="rId45"/>
    <p:sldLayoutId id="2147484403" r:id="rId46"/>
    <p:sldLayoutId id="2147484404" r:id="rId47"/>
    <p:sldLayoutId id="2147484405" r:id="rId48"/>
    <p:sldLayoutId id="2147484406"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chemeClr val="tx2"/>
          </a:solidFill>
          <a:uFillTx/>
          <a:latin typeface="+mj-lt"/>
          <a:ea typeface="+mj-ea"/>
          <a:cs typeface="+mj-cs"/>
          <a:sym typeface="IBM Plex Sans Light"/>
        </a:defRPr>
      </a:lvl1pPr>
      <a:lvl2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2pPr>
      <a:lvl3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3pPr>
      <a:lvl4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4pPr>
      <a:lvl5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5pPr>
      <a:lvl6pPr marL="0" marR="0" indent="362496"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6pPr>
      <a:lvl7pPr marL="0" marR="0" indent="724994"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7pPr>
      <a:lvl8pPr marL="0" marR="0" indent="1087488"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8pPr>
      <a:lvl9pPr marL="0" marR="0" indent="1449986"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9pPr>
    </p:titleStyle>
    <p:body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22"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844"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768"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69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614"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536"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46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382"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2160">
          <p15:clr>
            <a:srgbClr val="0F62FE"/>
          </p15:clr>
        </p15:guide>
        <p15:guide id="3" pos="182">
          <p15:clr>
            <a:srgbClr val="EE5396"/>
          </p15:clr>
        </p15:guide>
        <p15:guide id="4" pos="1920">
          <p15:clr>
            <a:srgbClr val="0F62FE"/>
          </p15:clr>
        </p15:guide>
        <p15:guide id="5" pos="958">
          <p15:clr>
            <a:srgbClr val="EE5396"/>
          </p15:clr>
        </p15:guide>
        <p15:guide id="6" pos="2878">
          <p15:clr>
            <a:srgbClr val="EE5396"/>
          </p15:clr>
        </p15:guide>
        <p15:guide id="7" pos="3659">
          <p15:clr>
            <a:srgbClr val="EE5396"/>
          </p15:clr>
        </p15:guide>
        <p15:guide id="8" pos="4019">
          <p15:clr>
            <a:srgbClr val="EE5396"/>
          </p15:clr>
        </p15:guide>
        <p15:guide id="9" pos="2100">
          <p15:clr>
            <a:srgbClr val="EE5396"/>
          </p15:clr>
        </p15:guide>
        <p15:guide id="10" pos="1740">
          <p15:clr>
            <a:srgbClr val="EE5396"/>
          </p15:clr>
        </p15:guide>
        <p15:guide id="11" pos="4796">
          <p15:clr>
            <a:srgbClr val="EE5396"/>
          </p15:clr>
        </p15:guide>
        <p15:guide id="13" pos="5579">
          <p15:clr>
            <a:srgbClr val="EE5396"/>
          </p15:clr>
        </p15:guide>
        <p15:guide id="14" pos="5939">
          <p15:clr>
            <a:srgbClr val="EE5396"/>
          </p15:clr>
        </p15:guide>
        <p15:guide id="15" pos="6719">
          <p15:clr>
            <a:srgbClr val="EE5396"/>
          </p15:clr>
        </p15:guide>
        <p15:guide id="16" pos="7497">
          <p15:clr>
            <a:srgbClr val="EE5396"/>
          </p15:clr>
        </p15:guide>
        <p15:guide id="17" orient="horz" pos="1080">
          <p15:clr>
            <a:srgbClr val="0F62FE"/>
          </p15:clr>
        </p15:guide>
        <p15:guide id="19" orient="horz" pos="1620">
          <p15:clr>
            <a:srgbClr val="EE5396"/>
          </p15:clr>
        </p15:guide>
        <p15:guide id="20" orient="horz" pos="540">
          <p15:clr>
            <a:srgbClr val="EE5396"/>
          </p15:clr>
        </p15:guide>
        <p15:guide id="21" orient="horz" pos="182">
          <p15:clr>
            <a:srgbClr val="EE5396"/>
          </p15:clr>
        </p15:guide>
        <p15:guide id="22" orient="horz" pos="2700">
          <p15:clr>
            <a:srgbClr val="EE5396"/>
          </p15:clr>
        </p15:guide>
        <p15:guide id="24" orient="horz" pos="3779">
          <p15:clr>
            <a:srgbClr val="EE5396"/>
          </p15:clr>
        </p15:guide>
        <p15:guide id="25" orient="horz" pos="4137">
          <p15:clr>
            <a:srgbClr val="EE5396"/>
          </p15:clr>
        </p15:guide>
        <p15:guide id="26" pos="3840">
          <p15:clr>
            <a:srgbClr val="0F62FE"/>
          </p15:clr>
        </p15:guide>
        <p15:guide id="27" pos="5759">
          <p15:clr>
            <a:srgbClr val="0F62FE"/>
          </p15:clr>
        </p15:guide>
        <p15:guide id="28" orient="horz" pos="3240">
          <p15:clr>
            <a:srgbClr val="0F62FE"/>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560904" y="536451"/>
            <a:ext cx="17119767" cy="8863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5" name="Text Placeholder 4"/>
          <p:cNvSpPr>
            <a:spLocks noGrp="1"/>
          </p:cNvSpPr>
          <p:nvPr>
            <p:ph type="body" idx="1"/>
          </p:nvPr>
        </p:nvSpPr>
        <p:spPr>
          <a:xfrm>
            <a:off x="609678" y="3403602"/>
            <a:ext cx="10998614" cy="8585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23507976" y="12866875"/>
            <a:ext cx="269341" cy="246222"/>
          </a:xfrm>
          <a:prstGeom prst="rect">
            <a:avLst/>
          </a:prstGeom>
        </p:spPr>
        <p:txBody>
          <a:bodyPr vert="horz" wrap="none" lIns="0" tIns="0" rIns="0" bIns="0" rtlCol="0" anchor="ctr" anchorCtr="0">
            <a:spAutoFit/>
          </a:bodyPr>
          <a:lstStyle>
            <a:lvl1pPr algn="r">
              <a:defRPr sz="1600" b="0" i="0">
                <a:solidFill>
                  <a:srgbClr val="868D95"/>
                </a:solidFill>
                <a:latin typeface="IBM Plex Sans Light" panose="020B0403050203000203" pitchFamily="34" charset="77"/>
              </a:defRPr>
            </a:lvl1pPr>
          </a:lstStyle>
          <a:p>
            <a:fld id="{59395FB3-9C97-154F-86B2-7E381B951268}" type="slidenum">
              <a:rPr lang="en-US" smtClean="0"/>
              <a:pPr/>
              <a:t>‹#›</a:t>
            </a:fld>
            <a:endParaRPr lang="en-US" dirty="0"/>
          </a:p>
        </p:txBody>
      </p:sp>
      <p:grpSp>
        <p:nvGrpSpPr>
          <p:cNvPr id="6" name="Group 5">
            <a:extLst>
              <a:ext uri="{FF2B5EF4-FFF2-40B4-BE49-F238E27FC236}">
                <a16:creationId xmlns:a16="http://schemas.microsoft.com/office/drawing/2014/main" id="{6282FD61-4E0D-9C49-8626-D0382824EAA0}"/>
              </a:ext>
            </a:extLst>
          </p:cNvPr>
          <p:cNvGrpSpPr/>
          <p:nvPr userDrawn="1"/>
        </p:nvGrpSpPr>
        <p:grpSpPr>
          <a:xfrm>
            <a:off x="-292651" y="-292608"/>
            <a:ext cx="24974505" cy="14305280"/>
            <a:chOff x="-109730" y="-109728"/>
            <a:chExt cx="9364220" cy="5364480"/>
          </a:xfrm>
        </p:grpSpPr>
        <p:grpSp>
          <p:nvGrpSpPr>
            <p:cNvPr id="60" name="Group 59"/>
            <p:cNvGrpSpPr/>
            <p:nvPr userDrawn="1"/>
          </p:nvGrpSpPr>
          <p:grpSpPr>
            <a:xfrm>
              <a:off x="228600" y="-109728"/>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3312"/>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73" name="Straight Connector 72"/>
            <p:cNvCxnSpPr/>
            <p:nvPr userDrawn="1"/>
          </p:nvCxnSpPr>
          <p:spPr bwMode="auto">
            <a:xfrm flipH="1">
              <a:off x="-109730" y="654558"/>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a:cxnSpLocks/>
            </p:cNvCxnSpPr>
            <p:nvPr userDrawn="1"/>
          </p:nvCxnSpPr>
          <p:spPr bwMode="auto">
            <a:xfrm flipH="1">
              <a:off x="-109730" y="127635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301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1752"/>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1030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5038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5038"/>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850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962"/>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4" name="Straight Connector 63"/>
            <p:cNvCxnSpPr/>
            <p:nvPr userDrawn="1"/>
          </p:nvCxnSpPr>
          <p:spPr bwMode="auto">
            <a:xfrm flipH="1">
              <a:off x="9163050" y="654558"/>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9163050" y="127635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9163050" y="19301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9163050" y="25702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9163050" y="321030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9163050" y="385038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9163050" y="4495038"/>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9163050" y="23850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9163050" y="49019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 name="Footer Placeholder 2">
            <a:extLst>
              <a:ext uri="{FF2B5EF4-FFF2-40B4-BE49-F238E27FC236}">
                <a16:creationId xmlns:a16="http://schemas.microsoft.com/office/drawing/2014/main" id="{7BF6398D-7806-1B44-8D41-15A98F113185}"/>
              </a:ext>
            </a:extLst>
          </p:cNvPr>
          <p:cNvSpPr>
            <a:spLocks noGrp="1"/>
          </p:cNvSpPr>
          <p:nvPr userDrawn="1">
            <p:ph type="ftr" sz="quarter" idx="3"/>
          </p:nvPr>
        </p:nvSpPr>
        <p:spPr>
          <a:xfrm>
            <a:off x="609678" y="12869254"/>
            <a:ext cx="5111924" cy="243840"/>
          </a:xfrm>
          <a:prstGeom prst="rect">
            <a:avLst/>
          </a:prstGeom>
        </p:spPr>
        <p:txBody>
          <a:bodyPr vert="horz" wrap="none" lIns="0" tIns="0" rIns="0" bIns="0" rtlCol="0" anchor="ctr" anchorCtr="0">
            <a:noAutofit/>
          </a:bodyPr>
          <a:lstStyle>
            <a:lvl1pPr>
              <a:defRPr lang="en-US" sz="1600" b="0" i="0">
                <a:solidFill>
                  <a:srgbClr val="868D95"/>
                </a:solidFill>
                <a:latin typeface="IBM Plex Sans Light" panose="020B0403050203000203" pitchFamily="34" charset="77"/>
              </a:defRPr>
            </a:lvl1pPr>
          </a:lstStyle>
          <a:p>
            <a:endParaRPr lang="en-US" dirty="0"/>
          </a:p>
        </p:txBody>
      </p:sp>
    </p:spTree>
    <p:extLst>
      <p:ext uri="{BB962C8B-B14F-4D97-AF65-F5344CB8AC3E}">
        <p14:creationId xmlns:p14="http://schemas.microsoft.com/office/powerpoint/2010/main" val="2960336788"/>
      </p:ext>
    </p:extLst>
  </p:cSld>
  <p:clrMap bg1="dk1" tx1="lt1" bg2="dk2" tx2="lt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 id="2147484420" r:id="rId13"/>
    <p:sldLayoutId id="2147484421" r:id="rId14"/>
    <p:sldLayoutId id="2147484422" r:id="rId15"/>
    <p:sldLayoutId id="2147484423" r:id="rId16"/>
    <p:sldLayoutId id="2147484424" r:id="rId17"/>
    <p:sldLayoutId id="2147484425" r:id="rId18"/>
    <p:sldLayoutId id="2147484426" r:id="rId19"/>
    <p:sldLayoutId id="2147484427" r:id="rId20"/>
    <p:sldLayoutId id="2147484428" r:id="rId21"/>
    <p:sldLayoutId id="2147484429" r:id="rId22"/>
    <p:sldLayoutId id="2147484430" r:id="rId23"/>
    <p:sldLayoutId id="2147484431" r:id="rId24"/>
    <p:sldLayoutId id="2147484432" r:id="rId25"/>
    <p:sldLayoutId id="2147484433" r:id="rId26"/>
    <p:sldLayoutId id="2147484434" r:id="rId27"/>
    <p:sldLayoutId id="2147484435" r:id="rId28"/>
    <p:sldLayoutId id="2147484436" r:id="rId29"/>
    <p:sldLayoutId id="2147484437" r:id="rId30"/>
    <p:sldLayoutId id="2147484438" r:id="rId31"/>
    <p:sldLayoutId id="2147484439" r:id="rId32"/>
    <p:sldLayoutId id="2147484440" r:id="rId33"/>
    <p:sldLayoutId id="2147484441" r:id="rId34"/>
    <p:sldLayoutId id="2147484442" r:id="rId35"/>
    <p:sldLayoutId id="2147484443" r:id="rId36"/>
    <p:sldLayoutId id="2147484444" r:id="rId37"/>
    <p:sldLayoutId id="2147484445" r:id="rId38"/>
    <p:sldLayoutId id="2147484446" r:id="rId39"/>
    <p:sldLayoutId id="2147484447" r:id="rId40"/>
    <p:sldLayoutId id="2147484448" r:id="rId41"/>
  </p:sldLayoutIdLst>
  <p:hf sldNum="0" hdr="0" ftr="0" dt="0"/>
  <p:txStyles>
    <p:titleStyle>
      <a:lvl1pPr algn="l" rtl="0" eaLnBrk="1" fontAlgn="base" hangingPunct="1">
        <a:lnSpc>
          <a:spcPct val="90000"/>
        </a:lnSpc>
        <a:spcBef>
          <a:spcPct val="0"/>
        </a:spcBef>
        <a:spcAft>
          <a:spcPct val="0"/>
        </a:spcAft>
        <a:defRPr sz="6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5920">
          <a:solidFill>
            <a:srgbClr val="191919"/>
          </a:solidFill>
          <a:latin typeface="HelvNeue Light for IBM" pitchFamily="34" charset="0"/>
        </a:defRPr>
      </a:lvl2pPr>
      <a:lvl3pPr algn="l" rtl="0" eaLnBrk="1" fontAlgn="base" hangingPunct="1">
        <a:lnSpc>
          <a:spcPct val="90000"/>
        </a:lnSpc>
        <a:spcBef>
          <a:spcPct val="0"/>
        </a:spcBef>
        <a:spcAft>
          <a:spcPct val="0"/>
        </a:spcAft>
        <a:defRPr sz="5920">
          <a:solidFill>
            <a:srgbClr val="191919"/>
          </a:solidFill>
          <a:latin typeface="HelvNeue Light for IBM" pitchFamily="34" charset="0"/>
        </a:defRPr>
      </a:lvl3pPr>
      <a:lvl4pPr algn="l" rtl="0" eaLnBrk="1" fontAlgn="base" hangingPunct="1">
        <a:lnSpc>
          <a:spcPct val="90000"/>
        </a:lnSpc>
        <a:spcBef>
          <a:spcPct val="0"/>
        </a:spcBef>
        <a:spcAft>
          <a:spcPct val="0"/>
        </a:spcAft>
        <a:defRPr sz="5920">
          <a:solidFill>
            <a:srgbClr val="191919"/>
          </a:solidFill>
          <a:latin typeface="HelvNeue Light for IBM" pitchFamily="34" charset="0"/>
        </a:defRPr>
      </a:lvl4pPr>
      <a:lvl5pPr algn="l" rtl="0" eaLnBrk="1" fontAlgn="base" hangingPunct="1">
        <a:lnSpc>
          <a:spcPct val="90000"/>
        </a:lnSpc>
        <a:spcBef>
          <a:spcPct val="0"/>
        </a:spcBef>
        <a:spcAft>
          <a:spcPct val="0"/>
        </a:spcAft>
        <a:defRPr sz="5920">
          <a:solidFill>
            <a:srgbClr val="191919"/>
          </a:solidFill>
          <a:latin typeface="HelvNeue Light for IBM" pitchFamily="34" charset="0"/>
        </a:defRPr>
      </a:lvl5pPr>
      <a:lvl6pPr marL="966814" algn="l" rtl="0" eaLnBrk="1" fontAlgn="base" hangingPunct="1">
        <a:lnSpc>
          <a:spcPct val="90000"/>
        </a:lnSpc>
        <a:spcBef>
          <a:spcPct val="0"/>
        </a:spcBef>
        <a:spcAft>
          <a:spcPct val="0"/>
        </a:spcAft>
        <a:defRPr sz="5920">
          <a:solidFill>
            <a:srgbClr val="191919"/>
          </a:solidFill>
          <a:latin typeface="HelvNeue Light for IBM" pitchFamily="34" charset="0"/>
        </a:defRPr>
      </a:lvl6pPr>
      <a:lvl7pPr marL="1933632" algn="l" rtl="0" eaLnBrk="1" fontAlgn="base" hangingPunct="1">
        <a:lnSpc>
          <a:spcPct val="90000"/>
        </a:lnSpc>
        <a:spcBef>
          <a:spcPct val="0"/>
        </a:spcBef>
        <a:spcAft>
          <a:spcPct val="0"/>
        </a:spcAft>
        <a:defRPr sz="5920">
          <a:solidFill>
            <a:srgbClr val="191919"/>
          </a:solidFill>
          <a:latin typeface="HelvNeue Light for IBM" pitchFamily="34" charset="0"/>
        </a:defRPr>
      </a:lvl7pPr>
      <a:lvl8pPr marL="2900442" algn="l" rtl="0" eaLnBrk="1" fontAlgn="base" hangingPunct="1">
        <a:lnSpc>
          <a:spcPct val="90000"/>
        </a:lnSpc>
        <a:spcBef>
          <a:spcPct val="0"/>
        </a:spcBef>
        <a:spcAft>
          <a:spcPct val="0"/>
        </a:spcAft>
        <a:defRPr sz="5920">
          <a:solidFill>
            <a:srgbClr val="191919"/>
          </a:solidFill>
          <a:latin typeface="HelvNeue Light for IBM" pitchFamily="34" charset="0"/>
        </a:defRPr>
      </a:lvl8pPr>
      <a:lvl9pPr marL="3867258" algn="l" rtl="0" eaLnBrk="1" fontAlgn="base" hangingPunct="1">
        <a:lnSpc>
          <a:spcPct val="90000"/>
        </a:lnSpc>
        <a:spcBef>
          <a:spcPct val="0"/>
        </a:spcBef>
        <a:spcAft>
          <a:spcPct val="0"/>
        </a:spcAft>
        <a:defRPr sz="5920">
          <a:solidFill>
            <a:srgbClr val="191919"/>
          </a:solidFill>
          <a:latin typeface="HelvNeue Light for IBM" pitchFamily="34" charset="0"/>
        </a:defRPr>
      </a:lvl9pPr>
    </p:titleStyle>
    <p:bodyStyle>
      <a:lvl1pPr marL="0" indent="0" algn="l" rtl="0" eaLnBrk="1" fontAlgn="base" hangingPunct="1">
        <a:lnSpc>
          <a:spcPct val="100000"/>
        </a:lnSpc>
        <a:spcBef>
          <a:spcPts val="3200"/>
        </a:spcBef>
        <a:spcAft>
          <a:spcPct val="0"/>
        </a:spcAft>
        <a:buClr>
          <a:srgbClr val="6D6E70"/>
        </a:buClr>
        <a:buSzPct val="90000"/>
        <a:buFont typeface="Wingdings" pitchFamily="2" charset="2"/>
        <a:buNone/>
        <a:defRPr sz="3734" b="0" i="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457188" indent="-457188" algn="l" rtl="0" eaLnBrk="1" fontAlgn="base" hangingPunct="1">
        <a:lnSpc>
          <a:spcPct val="100000"/>
        </a:lnSpc>
        <a:spcBef>
          <a:spcPts val="3200"/>
        </a:spcBef>
        <a:spcAft>
          <a:spcPct val="0"/>
        </a:spcAft>
        <a:buClrTx/>
        <a:buSzPct val="100000"/>
        <a:buFont typeface="System Font Regular"/>
        <a:buChar char="–"/>
        <a:tabLst/>
        <a:defRPr sz="3734" b="0" i="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914378" indent="-376758" algn="l" rtl="0" eaLnBrk="1" fontAlgn="base" hangingPunct="1">
        <a:lnSpc>
          <a:spcPct val="100000"/>
        </a:lnSpc>
        <a:spcBef>
          <a:spcPts val="3200"/>
        </a:spcBef>
        <a:spcAft>
          <a:spcPct val="0"/>
        </a:spcAft>
        <a:buClrTx/>
        <a:buSzPct val="100000"/>
        <a:buFont typeface="Arial" panose="020B0604020202020204" pitchFamily="34" charset="0"/>
        <a:buChar char="•"/>
        <a:tabLst/>
        <a:defRPr sz="3734" b="0" i="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1676358" indent="-516454" algn="l" rtl="0" eaLnBrk="1" fontAlgn="base" hangingPunct="1">
        <a:lnSpc>
          <a:spcPct val="100000"/>
        </a:lnSpc>
        <a:spcBef>
          <a:spcPts val="3200"/>
        </a:spcBef>
        <a:spcAft>
          <a:spcPct val="0"/>
        </a:spcAft>
        <a:buClrTx/>
        <a:buSzPct val="100000"/>
        <a:buFont typeface="System Font Regular"/>
        <a:buChar char="»"/>
        <a:tabLst/>
        <a:defRPr sz="3734" b="0" i="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2142014" indent="-457188" algn="l" rtl="0" eaLnBrk="1" fontAlgn="base" hangingPunct="1">
        <a:lnSpc>
          <a:spcPct val="100000"/>
        </a:lnSpc>
        <a:spcBef>
          <a:spcPts val="3200"/>
        </a:spcBef>
        <a:spcAft>
          <a:spcPct val="0"/>
        </a:spcAft>
        <a:buClrTx/>
        <a:buFont typeface="System Font Regular"/>
        <a:buChar char="–"/>
        <a:tabLst/>
        <a:defRPr sz="3734" b="0" i="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4223098" indent="-345772" algn="l" rtl="0" eaLnBrk="1" fontAlgn="base" hangingPunct="1">
        <a:spcBef>
          <a:spcPct val="20000"/>
        </a:spcBef>
        <a:spcAft>
          <a:spcPct val="0"/>
        </a:spcAft>
        <a:buClr>
          <a:schemeClr val="bg1"/>
        </a:buClr>
        <a:buChar char="»"/>
        <a:defRPr sz="3384">
          <a:solidFill>
            <a:schemeClr val="bg1"/>
          </a:solidFill>
          <a:latin typeface="Arial" charset="0"/>
        </a:defRPr>
      </a:lvl6pPr>
      <a:lvl7pPr marL="5189912" indent="-345772" algn="l" rtl="0" eaLnBrk="1" fontAlgn="base" hangingPunct="1">
        <a:spcBef>
          <a:spcPct val="20000"/>
        </a:spcBef>
        <a:spcAft>
          <a:spcPct val="0"/>
        </a:spcAft>
        <a:buClr>
          <a:schemeClr val="bg1"/>
        </a:buClr>
        <a:buChar char="»"/>
        <a:defRPr sz="3384">
          <a:solidFill>
            <a:schemeClr val="bg1"/>
          </a:solidFill>
          <a:latin typeface="Arial" charset="0"/>
        </a:defRPr>
      </a:lvl7pPr>
      <a:lvl8pPr marL="6156728" indent="-345772" algn="l" rtl="0" eaLnBrk="1" fontAlgn="base" hangingPunct="1">
        <a:spcBef>
          <a:spcPct val="20000"/>
        </a:spcBef>
        <a:spcAft>
          <a:spcPct val="0"/>
        </a:spcAft>
        <a:buClr>
          <a:schemeClr val="bg1"/>
        </a:buClr>
        <a:buChar char="»"/>
        <a:defRPr sz="3384">
          <a:solidFill>
            <a:schemeClr val="bg1"/>
          </a:solidFill>
          <a:latin typeface="Arial" charset="0"/>
        </a:defRPr>
      </a:lvl8pPr>
      <a:lvl9pPr marL="7123544" indent="-345772" algn="l" rtl="0" eaLnBrk="1" fontAlgn="base" hangingPunct="1">
        <a:spcBef>
          <a:spcPct val="20000"/>
        </a:spcBef>
        <a:spcAft>
          <a:spcPct val="0"/>
        </a:spcAft>
        <a:buClr>
          <a:schemeClr val="bg1"/>
        </a:buClr>
        <a:buChar char="»"/>
        <a:defRPr sz="3384">
          <a:solidFill>
            <a:schemeClr val="bg1"/>
          </a:solidFill>
          <a:latin typeface="Arial" charset="0"/>
        </a:defRPr>
      </a:lvl9pPr>
    </p:bodyStyle>
    <p:otherStyle>
      <a:defPPr>
        <a:defRPr lang="en-US"/>
      </a:defPPr>
      <a:lvl1pPr marL="0" algn="l" defTabSz="1933632" rtl="0" eaLnBrk="1" latinLnBrk="0" hangingPunct="1">
        <a:defRPr sz="3808" kern="1200">
          <a:solidFill>
            <a:schemeClr val="tx1"/>
          </a:solidFill>
          <a:latin typeface="+mn-lt"/>
          <a:ea typeface="+mn-ea"/>
          <a:cs typeface="+mn-cs"/>
        </a:defRPr>
      </a:lvl1pPr>
      <a:lvl2pPr marL="966814" algn="l" defTabSz="1933632" rtl="0" eaLnBrk="1" latinLnBrk="0" hangingPunct="1">
        <a:defRPr sz="3808" kern="1200">
          <a:solidFill>
            <a:schemeClr val="tx1"/>
          </a:solidFill>
          <a:latin typeface="+mn-lt"/>
          <a:ea typeface="+mn-ea"/>
          <a:cs typeface="+mn-cs"/>
        </a:defRPr>
      </a:lvl2pPr>
      <a:lvl3pPr marL="1933632" algn="l" defTabSz="1933632" rtl="0" eaLnBrk="1" latinLnBrk="0" hangingPunct="1">
        <a:defRPr sz="3808" kern="1200">
          <a:solidFill>
            <a:schemeClr val="tx1"/>
          </a:solidFill>
          <a:latin typeface="+mn-lt"/>
          <a:ea typeface="+mn-ea"/>
          <a:cs typeface="+mn-cs"/>
        </a:defRPr>
      </a:lvl3pPr>
      <a:lvl4pPr marL="2900442" algn="l" defTabSz="1933632" rtl="0" eaLnBrk="1" latinLnBrk="0" hangingPunct="1">
        <a:defRPr sz="3808" kern="1200">
          <a:solidFill>
            <a:schemeClr val="tx1"/>
          </a:solidFill>
          <a:latin typeface="+mn-lt"/>
          <a:ea typeface="+mn-ea"/>
          <a:cs typeface="+mn-cs"/>
        </a:defRPr>
      </a:lvl4pPr>
      <a:lvl5pPr marL="3867258" algn="l" defTabSz="1933632" rtl="0" eaLnBrk="1" latinLnBrk="0" hangingPunct="1">
        <a:defRPr sz="3808" kern="1200">
          <a:solidFill>
            <a:schemeClr val="tx1"/>
          </a:solidFill>
          <a:latin typeface="+mn-lt"/>
          <a:ea typeface="+mn-ea"/>
          <a:cs typeface="+mn-cs"/>
        </a:defRPr>
      </a:lvl5pPr>
      <a:lvl6pPr marL="4834074" algn="l" defTabSz="1933632" rtl="0" eaLnBrk="1" latinLnBrk="0" hangingPunct="1">
        <a:defRPr sz="3808" kern="1200">
          <a:solidFill>
            <a:schemeClr val="tx1"/>
          </a:solidFill>
          <a:latin typeface="+mn-lt"/>
          <a:ea typeface="+mn-ea"/>
          <a:cs typeface="+mn-cs"/>
        </a:defRPr>
      </a:lvl6pPr>
      <a:lvl7pPr marL="5800886" algn="l" defTabSz="1933632" rtl="0" eaLnBrk="1" latinLnBrk="0" hangingPunct="1">
        <a:defRPr sz="3808" kern="1200">
          <a:solidFill>
            <a:schemeClr val="tx1"/>
          </a:solidFill>
          <a:latin typeface="+mn-lt"/>
          <a:ea typeface="+mn-ea"/>
          <a:cs typeface="+mn-cs"/>
        </a:defRPr>
      </a:lvl7pPr>
      <a:lvl8pPr marL="6767700" algn="l" defTabSz="1933632" rtl="0" eaLnBrk="1" latinLnBrk="0" hangingPunct="1">
        <a:defRPr sz="3808" kern="1200">
          <a:solidFill>
            <a:schemeClr val="tx1"/>
          </a:solidFill>
          <a:latin typeface="+mn-lt"/>
          <a:ea typeface="+mn-ea"/>
          <a:cs typeface="+mn-cs"/>
        </a:defRPr>
      </a:lvl8pPr>
      <a:lvl9pPr marL="7734516" algn="l" defTabSz="1933632" rtl="0" eaLnBrk="1" latinLnBrk="0" hangingPunct="1">
        <a:defRPr sz="380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20">
          <p15:clr>
            <a:srgbClr val="F26B43"/>
          </p15:clr>
        </p15:guide>
        <p15:guide id="18" orient="horz" pos="1620">
          <p15:clr>
            <a:srgbClr val="F26B43"/>
          </p15:clr>
        </p15:guide>
        <p15:guide id="19" orient="horz" pos="1212">
          <p15:clr>
            <a:srgbClr val="F26B43"/>
          </p15:clr>
        </p15:guide>
        <p15:guide id="20" orient="horz" pos="2022">
          <p15:clr>
            <a:srgbClr val="F26B43"/>
          </p15:clr>
        </p15:guide>
        <p15:guide id="21" orient="horz" pos="2424">
          <p15:clr>
            <a:srgbClr val="F26B43"/>
          </p15:clr>
        </p15:guide>
        <p15:guide id="22" orient="horz" pos="80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560905" y="536448"/>
            <a:ext cx="11047390" cy="1145235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12778880" y="536448"/>
            <a:ext cx="10998616" cy="1145235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292651" y="-294640"/>
            <a:ext cx="24974505" cy="143052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4042994272"/>
      </p:ext>
    </p:extLst>
  </p:cSld>
  <p:clrMap bg1="dk1" tx1="lt1" bg2="dk2" tx2="lt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 id="2147484475" r:id="rId26"/>
    <p:sldLayoutId id="2147484476" r:id="rId27"/>
    <p:sldLayoutId id="2147484477" r:id="rId28"/>
    <p:sldLayoutId id="2147484478" r:id="rId29"/>
    <p:sldLayoutId id="2147484479" r:id="rId30"/>
    <p:sldLayoutId id="2147484480" r:id="rId31"/>
    <p:sldLayoutId id="2147484481" r:id="rId32"/>
    <p:sldLayoutId id="2147484482" r:id="rId33"/>
    <p:sldLayoutId id="2147484483" r:id="rId34"/>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rtl="0" eaLnBrk="1" fontAlgn="base" hangingPunct="1">
        <a:lnSpc>
          <a:spcPct val="90000"/>
        </a:lnSpc>
        <a:spcBef>
          <a:spcPct val="0"/>
        </a:spcBef>
        <a:spcAft>
          <a:spcPct val="0"/>
        </a:spcAft>
        <a:defRPr sz="6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5920">
          <a:solidFill>
            <a:srgbClr val="191919"/>
          </a:solidFill>
          <a:latin typeface="HelvNeue Light for IBM" pitchFamily="34" charset="0"/>
        </a:defRPr>
      </a:lvl2pPr>
      <a:lvl3pPr algn="l" rtl="0" eaLnBrk="1" fontAlgn="base" hangingPunct="1">
        <a:lnSpc>
          <a:spcPct val="90000"/>
        </a:lnSpc>
        <a:spcBef>
          <a:spcPct val="0"/>
        </a:spcBef>
        <a:spcAft>
          <a:spcPct val="0"/>
        </a:spcAft>
        <a:defRPr sz="5920">
          <a:solidFill>
            <a:srgbClr val="191919"/>
          </a:solidFill>
          <a:latin typeface="HelvNeue Light for IBM" pitchFamily="34" charset="0"/>
        </a:defRPr>
      </a:lvl3pPr>
      <a:lvl4pPr algn="l" rtl="0" eaLnBrk="1" fontAlgn="base" hangingPunct="1">
        <a:lnSpc>
          <a:spcPct val="90000"/>
        </a:lnSpc>
        <a:spcBef>
          <a:spcPct val="0"/>
        </a:spcBef>
        <a:spcAft>
          <a:spcPct val="0"/>
        </a:spcAft>
        <a:defRPr sz="5920">
          <a:solidFill>
            <a:srgbClr val="191919"/>
          </a:solidFill>
          <a:latin typeface="HelvNeue Light for IBM" pitchFamily="34" charset="0"/>
        </a:defRPr>
      </a:lvl4pPr>
      <a:lvl5pPr algn="l" rtl="0" eaLnBrk="1" fontAlgn="base" hangingPunct="1">
        <a:lnSpc>
          <a:spcPct val="90000"/>
        </a:lnSpc>
        <a:spcBef>
          <a:spcPct val="0"/>
        </a:spcBef>
        <a:spcAft>
          <a:spcPct val="0"/>
        </a:spcAft>
        <a:defRPr sz="5920">
          <a:solidFill>
            <a:srgbClr val="191919"/>
          </a:solidFill>
          <a:latin typeface="HelvNeue Light for IBM" pitchFamily="34" charset="0"/>
        </a:defRPr>
      </a:lvl5pPr>
      <a:lvl6pPr marL="966824" algn="l" rtl="0" eaLnBrk="1" fontAlgn="base" hangingPunct="1">
        <a:lnSpc>
          <a:spcPct val="90000"/>
        </a:lnSpc>
        <a:spcBef>
          <a:spcPct val="0"/>
        </a:spcBef>
        <a:spcAft>
          <a:spcPct val="0"/>
        </a:spcAft>
        <a:defRPr sz="5920">
          <a:solidFill>
            <a:srgbClr val="191919"/>
          </a:solidFill>
          <a:latin typeface="HelvNeue Light for IBM" pitchFamily="34" charset="0"/>
        </a:defRPr>
      </a:lvl6pPr>
      <a:lvl7pPr marL="1933656" algn="l" rtl="0" eaLnBrk="1" fontAlgn="base" hangingPunct="1">
        <a:lnSpc>
          <a:spcPct val="90000"/>
        </a:lnSpc>
        <a:spcBef>
          <a:spcPct val="0"/>
        </a:spcBef>
        <a:spcAft>
          <a:spcPct val="0"/>
        </a:spcAft>
        <a:defRPr sz="5920">
          <a:solidFill>
            <a:srgbClr val="191919"/>
          </a:solidFill>
          <a:latin typeface="HelvNeue Light for IBM" pitchFamily="34" charset="0"/>
        </a:defRPr>
      </a:lvl7pPr>
      <a:lvl8pPr marL="2900480" algn="l" rtl="0" eaLnBrk="1" fontAlgn="base" hangingPunct="1">
        <a:lnSpc>
          <a:spcPct val="90000"/>
        </a:lnSpc>
        <a:spcBef>
          <a:spcPct val="0"/>
        </a:spcBef>
        <a:spcAft>
          <a:spcPct val="0"/>
        </a:spcAft>
        <a:defRPr sz="5920">
          <a:solidFill>
            <a:srgbClr val="191919"/>
          </a:solidFill>
          <a:latin typeface="HelvNeue Light for IBM" pitchFamily="34" charset="0"/>
        </a:defRPr>
      </a:lvl8pPr>
      <a:lvl9pPr marL="3867306" algn="l" rtl="0" eaLnBrk="1" fontAlgn="base" hangingPunct="1">
        <a:lnSpc>
          <a:spcPct val="90000"/>
        </a:lnSpc>
        <a:spcBef>
          <a:spcPct val="0"/>
        </a:spcBef>
        <a:spcAft>
          <a:spcPct val="0"/>
        </a:spcAft>
        <a:defRPr sz="5920">
          <a:solidFill>
            <a:srgbClr val="191919"/>
          </a:solidFill>
          <a:latin typeface="HelvNeue Light for IBM" pitchFamily="34" charset="0"/>
        </a:defRPr>
      </a:lvl9pPr>
    </p:titleStyle>
    <p:bodyStyle>
      <a:lvl1pPr marL="0" indent="0" algn="l" rtl="0" eaLnBrk="1" fontAlgn="base" hangingPunct="1">
        <a:lnSpc>
          <a:spcPct val="100000"/>
        </a:lnSpc>
        <a:spcBef>
          <a:spcPts val="2934"/>
        </a:spcBef>
        <a:spcAft>
          <a:spcPct val="0"/>
        </a:spcAft>
        <a:buClr>
          <a:srgbClr val="6D6E70"/>
        </a:buClr>
        <a:buSzPct val="90000"/>
        <a:buFont typeface="Wingdings" pitchFamily="2" charset="2"/>
        <a:buNone/>
        <a:defRPr sz="3734" b="0" i="0">
          <a:solidFill>
            <a:schemeClr val="bg1"/>
          </a:solidFill>
          <a:latin typeface="+mn-lt"/>
          <a:ea typeface="Arial" panose="020B0604020202020204" pitchFamily="34" charset="0"/>
          <a:cs typeface="Arial" panose="020B0604020202020204" pitchFamily="34" charset="0"/>
        </a:defRPr>
      </a:lvl1pPr>
      <a:lvl2pPr marL="457194" indent="-463284" algn="l" rtl="0" eaLnBrk="1" fontAlgn="base" hangingPunct="1">
        <a:lnSpc>
          <a:spcPct val="100000"/>
        </a:lnSpc>
        <a:spcBef>
          <a:spcPts val="2934"/>
        </a:spcBef>
        <a:spcAft>
          <a:spcPct val="0"/>
        </a:spcAft>
        <a:buClr>
          <a:schemeClr val="bg1"/>
        </a:buClr>
        <a:buSzPct val="100000"/>
        <a:buFont typeface=".AppleSystemUIFont" charset="-120"/>
        <a:buChar char="–"/>
        <a:tabLst/>
        <a:defRPr sz="3734" b="0" i="0">
          <a:solidFill>
            <a:schemeClr val="bg1"/>
          </a:solidFill>
          <a:latin typeface="+mn-lt"/>
          <a:ea typeface="Arial" panose="020B0604020202020204" pitchFamily="34" charset="0"/>
          <a:cs typeface="Arial" panose="020B0604020202020204" pitchFamily="34" charset="0"/>
        </a:defRPr>
      </a:lvl2pPr>
      <a:lvl3pPr marL="914390" indent="-463284" algn="l" rtl="0" eaLnBrk="1" fontAlgn="base" hangingPunct="1">
        <a:lnSpc>
          <a:spcPct val="100000"/>
        </a:lnSpc>
        <a:spcBef>
          <a:spcPts val="2934"/>
        </a:spcBef>
        <a:spcAft>
          <a:spcPct val="0"/>
        </a:spcAft>
        <a:buClr>
          <a:schemeClr val="bg1"/>
        </a:buClr>
        <a:buSzPct val="100000"/>
        <a:buFont typeface="Arial" panose="020B0604020202020204" pitchFamily="34" charset="0"/>
        <a:buChar char="•"/>
        <a:tabLst/>
        <a:defRPr sz="3734" b="0" i="0">
          <a:solidFill>
            <a:schemeClr val="bg1"/>
          </a:solidFill>
          <a:latin typeface="+mn-lt"/>
          <a:ea typeface="Arial" panose="020B0604020202020204" pitchFamily="34" charset="0"/>
          <a:cs typeface="Arial" panose="020B0604020202020204" pitchFamily="34" charset="0"/>
        </a:defRPr>
      </a:lvl3pPr>
      <a:lvl4pPr marL="1676380" indent="-463284" algn="l" rtl="0" eaLnBrk="1" fontAlgn="base" hangingPunct="1">
        <a:lnSpc>
          <a:spcPct val="100000"/>
        </a:lnSpc>
        <a:spcBef>
          <a:spcPts val="2934"/>
        </a:spcBef>
        <a:spcAft>
          <a:spcPct val="0"/>
        </a:spcAft>
        <a:buClr>
          <a:schemeClr val="bg1"/>
        </a:buClr>
        <a:buSzPct val="100000"/>
        <a:buFont typeface=".AppleSystemUIFont" charset="-120"/>
        <a:buChar char="–"/>
        <a:tabLst/>
        <a:defRPr sz="3734" b="0" i="0" baseline="0">
          <a:solidFill>
            <a:schemeClr val="bg1"/>
          </a:solidFill>
          <a:latin typeface="+mn-lt"/>
          <a:ea typeface="Arial" panose="020B0604020202020204" pitchFamily="34" charset="0"/>
          <a:cs typeface="Arial" panose="020B0604020202020204" pitchFamily="34" charset="0"/>
        </a:defRPr>
      </a:lvl4pPr>
      <a:lvl5pPr marL="2142040" indent="-463284" algn="l" rtl="0" eaLnBrk="1" fontAlgn="base" hangingPunct="1">
        <a:lnSpc>
          <a:spcPct val="100000"/>
        </a:lnSpc>
        <a:spcBef>
          <a:spcPts val="2934"/>
        </a:spcBef>
        <a:spcAft>
          <a:spcPct val="0"/>
        </a:spcAft>
        <a:buClr>
          <a:schemeClr val="bg1"/>
        </a:buClr>
        <a:buFont typeface=".AppleSystemUIFont" charset="-120"/>
        <a:buChar char="»"/>
        <a:tabLst/>
        <a:defRPr sz="3734" b="0" i="0">
          <a:solidFill>
            <a:schemeClr val="bg1"/>
          </a:solidFill>
          <a:latin typeface="+mn-lt"/>
          <a:ea typeface="Arial" panose="020B0604020202020204" pitchFamily="34" charset="0"/>
          <a:cs typeface="Arial" panose="020B0604020202020204" pitchFamily="34" charset="0"/>
        </a:defRPr>
      </a:lvl5pPr>
      <a:lvl6pPr marL="4223150" indent="-345778" algn="l" rtl="0" eaLnBrk="1" fontAlgn="base" hangingPunct="1">
        <a:spcBef>
          <a:spcPct val="20000"/>
        </a:spcBef>
        <a:spcAft>
          <a:spcPct val="0"/>
        </a:spcAft>
        <a:buClr>
          <a:schemeClr val="bg1"/>
        </a:buClr>
        <a:buChar char="»"/>
        <a:defRPr sz="3384">
          <a:solidFill>
            <a:schemeClr val="bg1"/>
          </a:solidFill>
          <a:latin typeface="Arial" charset="0"/>
        </a:defRPr>
      </a:lvl6pPr>
      <a:lvl7pPr marL="5189980" indent="-345778" algn="l" rtl="0" eaLnBrk="1" fontAlgn="base" hangingPunct="1">
        <a:spcBef>
          <a:spcPct val="20000"/>
        </a:spcBef>
        <a:spcAft>
          <a:spcPct val="0"/>
        </a:spcAft>
        <a:buClr>
          <a:schemeClr val="bg1"/>
        </a:buClr>
        <a:buChar char="»"/>
        <a:defRPr sz="3384">
          <a:solidFill>
            <a:schemeClr val="bg1"/>
          </a:solidFill>
          <a:latin typeface="Arial" charset="0"/>
        </a:defRPr>
      </a:lvl7pPr>
      <a:lvl8pPr marL="6156806" indent="-345778" algn="l" rtl="0" eaLnBrk="1" fontAlgn="base" hangingPunct="1">
        <a:spcBef>
          <a:spcPct val="20000"/>
        </a:spcBef>
        <a:spcAft>
          <a:spcPct val="0"/>
        </a:spcAft>
        <a:buClr>
          <a:schemeClr val="bg1"/>
        </a:buClr>
        <a:buChar char="»"/>
        <a:defRPr sz="3384">
          <a:solidFill>
            <a:schemeClr val="bg1"/>
          </a:solidFill>
          <a:latin typeface="Arial" charset="0"/>
        </a:defRPr>
      </a:lvl8pPr>
      <a:lvl9pPr marL="7123636" indent="-345778" algn="l" rtl="0" eaLnBrk="1" fontAlgn="base" hangingPunct="1">
        <a:spcBef>
          <a:spcPct val="20000"/>
        </a:spcBef>
        <a:spcAft>
          <a:spcPct val="0"/>
        </a:spcAft>
        <a:buClr>
          <a:schemeClr val="bg1"/>
        </a:buClr>
        <a:buChar char="»"/>
        <a:defRPr sz="3384">
          <a:solidFill>
            <a:schemeClr val="bg1"/>
          </a:solidFill>
          <a:latin typeface="Arial" charset="0"/>
        </a:defRPr>
      </a:lvl9pPr>
    </p:bodyStyle>
    <p:otherStyle>
      <a:defPPr>
        <a:defRPr lang="en-US"/>
      </a:defPPr>
      <a:lvl1pPr marL="0" algn="l" defTabSz="1933656" rtl="0" eaLnBrk="1" latinLnBrk="0" hangingPunct="1">
        <a:defRPr sz="3808" kern="1200">
          <a:solidFill>
            <a:schemeClr val="tx1"/>
          </a:solidFill>
          <a:latin typeface="+mn-lt"/>
          <a:ea typeface="+mn-ea"/>
          <a:cs typeface="+mn-cs"/>
        </a:defRPr>
      </a:lvl1pPr>
      <a:lvl2pPr marL="966824" algn="l" defTabSz="1933656" rtl="0" eaLnBrk="1" latinLnBrk="0" hangingPunct="1">
        <a:defRPr sz="3808" kern="1200">
          <a:solidFill>
            <a:schemeClr val="tx1"/>
          </a:solidFill>
          <a:latin typeface="+mn-lt"/>
          <a:ea typeface="+mn-ea"/>
          <a:cs typeface="+mn-cs"/>
        </a:defRPr>
      </a:lvl2pPr>
      <a:lvl3pPr marL="1933656" algn="l" defTabSz="1933656" rtl="0" eaLnBrk="1" latinLnBrk="0" hangingPunct="1">
        <a:defRPr sz="3808" kern="1200">
          <a:solidFill>
            <a:schemeClr val="tx1"/>
          </a:solidFill>
          <a:latin typeface="+mn-lt"/>
          <a:ea typeface="+mn-ea"/>
          <a:cs typeface="+mn-cs"/>
        </a:defRPr>
      </a:lvl3pPr>
      <a:lvl4pPr marL="2900480" algn="l" defTabSz="1933656" rtl="0" eaLnBrk="1" latinLnBrk="0" hangingPunct="1">
        <a:defRPr sz="3808" kern="1200">
          <a:solidFill>
            <a:schemeClr val="tx1"/>
          </a:solidFill>
          <a:latin typeface="+mn-lt"/>
          <a:ea typeface="+mn-ea"/>
          <a:cs typeface="+mn-cs"/>
        </a:defRPr>
      </a:lvl4pPr>
      <a:lvl5pPr marL="3867306" algn="l" defTabSz="1933656" rtl="0" eaLnBrk="1" latinLnBrk="0" hangingPunct="1">
        <a:defRPr sz="3808" kern="1200">
          <a:solidFill>
            <a:schemeClr val="tx1"/>
          </a:solidFill>
          <a:latin typeface="+mn-lt"/>
          <a:ea typeface="+mn-ea"/>
          <a:cs typeface="+mn-cs"/>
        </a:defRPr>
      </a:lvl5pPr>
      <a:lvl6pPr marL="4834136" algn="l" defTabSz="1933656" rtl="0" eaLnBrk="1" latinLnBrk="0" hangingPunct="1">
        <a:defRPr sz="3808" kern="1200">
          <a:solidFill>
            <a:schemeClr val="tx1"/>
          </a:solidFill>
          <a:latin typeface="+mn-lt"/>
          <a:ea typeface="+mn-ea"/>
          <a:cs typeface="+mn-cs"/>
        </a:defRPr>
      </a:lvl6pPr>
      <a:lvl7pPr marL="5800958" algn="l" defTabSz="1933656" rtl="0" eaLnBrk="1" latinLnBrk="0" hangingPunct="1">
        <a:defRPr sz="3808" kern="1200">
          <a:solidFill>
            <a:schemeClr val="tx1"/>
          </a:solidFill>
          <a:latin typeface="+mn-lt"/>
          <a:ea typeface="+mn-ea"/>
          <a:cs typeface="+mn-cs"/>
        </a:defRPr>
      </a:lvl7pPr>
      <a:lvl8pPr marL="6767786" algn="l" defTabSz="1933656" rtl="0" eaLnBrk="1" latinLnBrk="0" hangingPunct="1">
        <a:defRPr sz="3808" kern="1200">
          <a:solidFill>
            <a:schemeClr val="tx1"/>
          </a:solidFill>
          <a:latin typeface="+mn-lt"/>
          <a:ea typeface="+mn-ea"/>
          <a:cs typeface="+mn-cs"/>
        </a:defRPr>
      </a:lvl8pPr>
      <a:lvl9pPr marL="7734612" algn="l" defTabSz="1933656" rtl="0" eaLnBrk="1" latinLnBrk="0" hangingPunct="1">
        <a:defRPr sz="380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390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2" y="576072"/>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327399"/>
            <a:ext cx="22590125" cy="8669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endParaRPr lang="en-CA" dirty="0"/>
          </a:p>
          <a:p>
            <a:pPr lvl="2"/>
            <a:r>
              <a:rPr lang="en-CA" dirty="0"/>
              <a:t>Body Level Three</a:t>
            </a:r>
          </a:p>
          <a:p>
            <a:pPr lvl="3"/>
            <a:r>
              <a:rPr lang="en-CA"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981440603"/>
      </p:ext>
    </p:extLst>
  </p:cSld>
  <p:clrMap bg1="dk1" tx1="lt1" bg2="dk2" tx2="lt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 id="2147484498" r:id="rId14"/>
    <p:sldLayoutId id="2147484499" r:id="rId15"/>
    <p:sldLayoutId id="2147484500" r:id="rId16"/>
    <p:sldLayoutId id="2147484501" r:id="rId17"/>
    <p:sldLayoutId id="2147484502" r:id="rId18"/>
    <p:sldLayoutId id="2147484503" r:id="rId19"/>
    <p:sldLayoutId id="2147484504" r:id="rId20"/>
    <p:sldLayoutId id="2147484505" r:id="rId21"/>
    <p:sldLayoutId id="2147484506" r:id="rId22"/>
    <p:sldLayoutId id="2147484507" r:id="rId23"/>
    <p:sldLayoutId id="2147484508" r:id="rId24"/>
    <p:sldLayoutId id="2147484509" r:id="rId25"/>
    <p:sldLayoutId id="2147484510" r:id="rId26"/>
    <p:sldLayoutId id="2147484511" r:id="rId27"/>
    <p:sldLayoutId id="2147484512" r:id="rId28"/>
    <p:sldLayoutId id="2147484513" r:id="rId29"/>
    <p:sldLayoutId id="2147484514" r:id="rId30"/>
    <p:sldLayoutId id="2147484515" r:id="rId31"/>
    <p:sldLayoutId id="2147484516" r:id="rId32"/>
    <p:sldLayoutId id="2147484517" r:id="rId33"/>
    <p:sldLayoutId id="2147484518" r:id="rId34"/>
    <p:sldLayoutId id="2147484519" r:id="rId35"/>
    <p:sldLayoutId id="2147484520" r:id="rId36"/>
    <p:sldLayoutId id="2147484521" r:id="rId37"/>
    <p:sldLayoutId id="2147484522" r:id="rId38"/>
    <p:sldLayoutId id="2147484523" r:id="rId39"/>
    <p:sldLayoutId id="2147484524" r:id="rId40"/>
    <p:sldLayoutId id="2147484525" r:id="rId41"/>
    <p:sldLayoutId id="2147484526" r:id="rId42"/>
    <p:sldLayoutId id="2147484527" r:id="rId43"/>
    <p:sldLayoutId id="2147484528" r:id="rId44"/>
    <p:sldLayoutId id="2147484529" r:id="rId45"/>
    <p:sldLayoutId id="2147484530" r:id="rId46"/>
    <p:sldLayoutId id="2147484531" r:id="rId47"/>
    <p:sldLayoutId id="2147484532" r:id="rId48"/>
    <p:sldLayoutId id="2147484533" r:id="rId49"/>
    <p:sldLayoutId id="2147484534" r:id="rId50"/>
    <p:sldLayoutId id="2147484535" r:id="rId51"/>
  </p:sldLayoutIdLst>
  <p:transition spd="med"/>
  <p:hf sldNum="0" hdr="0" ftr="0" dt="0"/>
  <p:txStyles>
    <p:titleStyle>
      <a:lvl1pPr marL="0" marR="0" indent="0" algn="l" defTabSz="2438400" rtl="0" eaLnBrk="1" latinLnBrk="0" hangingPunct="1">
        <a:lnSpc>
          <a:spcPct val="100000"/>
        </a:lnSpc>
        <a:spcBef>
          <a:spcPts val="0"/>
        </a:spcBef>
        <a:spcAft>
          <a:spcPts val="0"/>
        </a:spcAft>
        <a:buClrTx/>
        <a:buSzTx/>
        <a:buFontTx/>
        <a:buNone/>
        <a:tabLst/>
        <a:defRPr sz="64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00000"/>
        </a:lnSpc>
        <a:spcBef>
          <a:spcPts val="0"/>
        </a:spcBef>
        <a:spcAft>
          <a:spcPts val="0"/>
        </a:spcAft>
        <a:buClrTx/>
        <a:buSzTx/>
        <a:buFontTx/>
        <a:buNone/>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3276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6588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9864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685800" marR="0" indent="0" algn="l" defTabSz="2438400" rtl="0" eaLnBrk="1" latinLnBrk="0" hangingPunct="1">
        <a:lnSpc>
          <a:spcPct val="110000"/>
        </a:lnSpc>
        <a:spcBef>
          <a:spcPts val="2900"/>
        </a:spcBef>
        <a:spcAft>
          <a:spcPts val="0"/>
        </a:spcAft>
        <a:buClrTx/>
        <a:buSzPct val="100000"/>
        <a:buFont typeface="Arial" panose="020B0604020202020204" pitchFamily="34" charset="0"/>
        <a:buNone/>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390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48" name="Title Text"/>
          <p:cNvSpPr txBox="1">
            <a:spLocks noGrp="1"/>
          </p:cNvSpPr>
          <p:nvPr>
            <p:ph type="title"/>
          </p:nvPr>
        </p:nvSpPr>
        <p:spPr>
          <a:xfrm>
            <a:off x="576072" y="576072"/>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327399"/>
            <a:ext cx="22590125" cy="8669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Footer text (optional)</a:t>
            </a:r>
          </a:p>
        </p:txBody>
      </p:sp>
    </p:spTree>
    <p:extLst>
      <p:ext uri="{BB962C8B-B14F-4D97-AF65-F5344CB8AC3E}">
        <p14:creationId xmlns:p14="http://schemas.microsoft.com/office/powerpoint/2010/main" val="1134788968"/>
      </p:ext>
    </p:extLst>
  </p:cSld>
  <p:clrMap bg1="dk1" tx1="lt1" bg2="dk2" tx2="lt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 id="2147484552" r:id="rId15"/>
    <p:sldLayoutId id="2147484553" r:id="rId16"/>
    <p:sldLayoutId id="2147484554" r:id="rId17"/>
    <p:sldLayoutId id="2147484555" r:id="rId18"/>
    <p:sldLayoutId id="2147484556" r:id="rId19"/>
    <p:sldLayoutId id="2147484557" r:id="rId20"/>
    <p:sldLayoutId id="2147484558" r:id="rId21"/>
    <p:sldLayoutId id="2147484559" r:id="rId22"/>
    <p:sldLayoutId id="2147484560" r:id="rId23"/>
    <p:sldLayoutId id="2147484561" r:id="rId24"/>
    <p:sldLayoutId id="2147484562" r:id="rId25"/>
    <p:sldLayoutId id="2147484563" r:id="rId26"/>
    <p:sldLayoutId id="2147484564" r:id="rId27"/>
    <p:sldLayoutId id="2147484565" r:id="rId28"/>
    <p:sldLayoutId id="2147484566" r:id="rId29"/>
    <p:sldLayoutId id="2147484567" r:id="rId30"/>
    <p:sldLayoutId id="2147484568" r:id="rId31"/>
    <p:sldLayoutId id="2147484569" r:id="rId32"/>
    <p:sldLayoutId id="2147484570" r:id="rId33"/>
    <p:sldLayoutId id="2147484571" r:id="rId34"/>
    <p:sldLayoutId id="2147484572" r:id="rId35"/>
    <p:sldLayoutId id="2147484573" r:id="rId36"/>
    <p:sldLayoutId id="2147484574" r:id="rId37"/>
    <p:sldLayoutId id="2147484575" r:id="rId38"/>
    <p:sldLayoutId id="2147484576" r:id="rId39"/>
    <p:sldLayoutId id="2147484577" r:id="rId40"/>
    <p:sldLayoutId id="2147484578" r:id="rId41"/>
    <p:sldLayoutId id="2147484579" r:id="rId42"/>
    <p:sldLayoutId id="2147484580" r:id="rId43"/>
    <p:sldLayoutId id="2147484581" r:id="rId44"/>
    <p:sldLayoutId id="2147484582" r:id="rId45"/>
    <p:sldLayoutId id="2147484583" r:id="rId46"/>
    <p:sldLayoutId id="2147484584" r:id="rId47"/>
    <p:sldLayoutId id="2147484585" r:id="rId48"/>
    <p:sldLayoutId id="2147484586" r:id="rId49"/>
    <p:sldLayoutId id="2147484587" r:id="rId50"/>
    <p:sldLayoutId id="2147484588" r:id="rId51"/>
    <p:sldLayoutId id="2147484589" r:id="rId52"/>
    <p:sldLayoutId id="2147484590" r:id="rId53"/>
  </p:sldLayoutIdLst>
  <p:transition spd="med"/>
  <p:hf hdr="0" dt="0"/>
  <p:txStyles>
    <p:title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3" y="12939015"/>
            <a:ext cx="270907" cy="246222"/>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48" name="Title Text"/>
          <p:cNvSpPr txBox="1">
            <a:spLocks noGrp="1"/>
          </p:cNvSpPr>
          <p:nvPr>
            <p:ph type="title"/>
          </p:nvPr>
        </p:nvSpPr>
        <p:spPr>
          <a:xfrm>
            <a:off x="576073" y="576073"/>
            <a:ext cx="22590125" cy="2651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Title Text</a:t>
            </a:r>
          </a:p>
        </p:txBody>
      </p:sp>
      <p:sp>
        <p:nvSpPr>
          <p:cNvPr id="49" name="Body Level One…"/>
          <p:cNvSpPr txBox="1">
            <a:spLocks noGrp="1"/>
          </p:cNvSpPr>
          <p:nvPr>
            <p:ph type="body" idx="1"/>
          </p:nvPr>
        </p:nvSpPr>
        <p:spPr>
          <a:xfrm>
            <a:off x="574675" y="3327400"/>
            <a:ext cx="22590125" cy="8669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5" y="12804236"/>
            <a:ext cx="4956175"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Footer text (optional)</a:t>
            </a:r>
          </a:p>
        </p:txBody>
      </p:sp>
    </p:spTree>
    <p:extLst>
      <p:ext uri="{BB962C8B-B14F-4D97-AF65-F5344CB8AC3E}">
        <p14:creationId xmlns:p14="http://schemas.microsoft.com/office/powerpoint/2010/main" val="3986700938"/>
      </p:ext>
    </p:extLst>
  </p:cSld>
  <p:clrMap bg1="dk1" tx1="lt1" bg2="dk2"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 id="2147484617" r:id="rId26"/>
    <p:sldLayoutId id="2147484618" r:id="rId27"/>
    <p:sldLayoutId id="2147484619" r:id="rId28"/>
    <p:sldLayoutId id="2147484620" r:id="rId29"/>
    <p:sldLayoutId id="2147484621" r:id="rId30"/>
    <p:sldLayoutId id="2147484622" r:id="rId31"/>
    <p:sldLayoutId id="2147484623" r:id="rId32"/>
    <p:sldLayoutId id="2147484624" r:id="rId33"/>
    <p:sldLayoutId id="2147484625" r:id="rId34"/>
    <p:sldLayoutId id="2147484626" r:id="rId35"/>
    <p:sldLayoutId id="2147484627" r:id="rId36"/>
    <p:sldLayoutId id="2147484628" r:id="rId37"/>
    <p:sldLayoutId id="2147484629" r:id="rId38"/>
    <p:sldLayoutId id="2147484630" r:id="rId39"/>
    <p:sldLayoutId id="2147484631" r:id="rId40"/>
    <p:sldLayoutId id="2147484632" r:id="rId41"/>
    <p:sldLayoutId id="2147484633" r:id="rId42"/>
    <p:sldLayoutId id="2147484634" r:id="rId43"/>
    <p:sldLayoutId id="2147484635" r:id="rId44"/>
    <p:sldLayoutId id="2147484636" r:id="rId45"/>
    <p:sldLayoutId id="2147484637" r:id="rId46"/>
    <p:sldLayoutId id="2147484638" r:id="rId47"/>
  </p:sldLayoutIdLst>
  <p:transition spd="med"/>
  <p:hf hdr="0" dt="0"/>
  <p:txStyles>
    <p:titleStyle>
      <a:lvl1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chemeClr val="tx2"/>
          </a:solidFill>
          <a:uFillTx/>
          <a:latin typeface="+mj-lt"/>
          <a:ea typeface="+mj-ea"/>
          <a:cs typeface="+mj-cs"/>
          <a:sym typeface="IBM Plex Sans Light"/>
        </a:defRPr>
      </a:lvl1pPr>
      <a:lvl2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2pPr>
      <a:lvl3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3pPr>
      <a:lvl4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4pPr>
      <a:lvl5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5pPr>
      <a:lvl6pPr marL="0" marR="0" indent="362496"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6pPr>
      <a:lvl7pPr marL="0" marR="0" indent="724994"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7pPr>
      <a:lvl8pPr marL="0" marR="0" indent="1087488"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8pPr>
      <a:lvl9pPr marL="0" marR="0" indent="1449986"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9pPr>
    </p:titleStyle>
    <p:body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22"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844"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768"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69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614"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536"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46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382"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390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2" y="576072"/>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327399"/>
            <a:ext cx="22590125" cy="8669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endParaRPr lang="en-CA" dirty="0"/>
          </a:p>
          <a:p>
            <a:pPr lvl="2"/>
            <a:r>
              <a:rPr lang="en-CA" dirty="0"/>
              <a:t>Body Level Three</a:t>
            </a:r>
          </a:p>
          <a:p>
            <a:pPr lvl="3"/>
            <a:r>
              <a:rPr lang="en-CA"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722506692"/>
      </p:ext>
    </p:extLst>
  </p:cSld>
  <p:clrMap bg1="dk1" tx1="lt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 id="2147483989" r:id="rId28"/>
    <p:sldLayoutId id="2147483990" r:id="rId29"/>
    <p:sldLayoutId id="2147483991" r:id="rId30"/>
    <p:sldLayoutId id="2147483992" r:id="rId31"/>
    <p:sldLayoutId id="2147483993" r:id="rId32"/>
    <p:sldLayoutId id="2147483994" r:id="rId33"/>
    <p:sldLayoutId id="2147483995" r:id="rId34"/>
    <p:sldLayoutId id="2147483996" r:id="rId35"/>
    <p:sldLayoutId id="2147483997" r:id="rId36"/>
    <p:sldLayoutId id="2147483998" r:id="rId37"/>
    <p:sldLayoutId id="2147483999" r:id="rId38"/>
    <p:sldLayoutId id="2147484000" r:id="rId39"/>
    <p:sldLayoutId id="2147484001" r:id="rId40"/>
    <p:sldLayoutId id="2147484002" r:id="rId41"/>
    <p:sldLayoutId id="2147484003" r:id="rId42"/>
    <p:sldLayoutId id="2147484004" r:id="rId43"/>
    <p:sldLayoutId id="2147484005" r:id="rId44"/>
    <p:sldLayoutId id="2147484006" r:id="rId45"/>
    <p:sldLayoutId id="2147484007" r:id="rId46"/>
    <p:sldLayoutId id="2147484009" r:id="rId47"/>
  </p:sldLayoutIdLst>
  <p:transition spd="med"/>
  <p:hf sldNum="0" hdr="0" ftr="0" dt="0"/>
  <p:txStyles>
    <p:titleStyle>
      <a:lvl1pPr marL="0" marR="0" indent="0" algn="l" defTabSz="2438400" rtl="0" eaLnBrk="1" latinLnBrk="0" hangingPunct="1">
        <a:lnSpc>
          <a:spcPct val="100000"/>
        </a:lnSpc>
        <a:spcBef>
          <a:spcPts val="0"/>
        </a:spcBef>
        <a:spcAft>
          <a:spcPts val="0"/>
        </a:spcAft>
        <a:buClrTx/>
        <a:buSzTx/>
        <a:buFontTx/>
        <a:buNone/>
        <a:tabLst/>
        <a:defRPr sz="64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00000"/>
        </a:lnSpc>
        <a:spcBef>
          <a:spcPts val="0"/>
        </a:spcBef>
        <a:spcAft>
          <a:spcPts val="0"/>
        </a:spcAft>
        <a:buClrTx/>
        <a:buSzTx/>
        <a:buFontTx/>
        <a:buNone/>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3276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6588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9864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685800" marR="0" indent="0" algn="l" defTabSz="2438400" rtl="0" eaLnBrk="1" latinLnBrk="0" hangingPunct="1">
        <a:lnSpc>
          <a:spcPct val="110000"/>
        </a:lnSpc>
        <a:spcBef>
          <a:spcPts val="2900"/>
        </a:spcBef>
        <a:spcAft>
          <a:spcPts val="0"/>
        </a:spcAft>
        <a:buClrTx/>
        <a:buSzPct val="100000"/>
        <a:buFont typeface="Arial" panose="020B0604020202020204" pitchFamily="34" charset="0"/>
        <a:buNone/>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390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2" y="576072"/>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327399"/>
            <a:ext cx="22590125" cy="8669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endParaRPr lang="en-CA" dirty="0"/>
          </a:p>
          <a:p>
            <a:pPr lvl="2"/>
            <a:r>
              <a:rPr lang="en-CA" dirty="0"/>
              <a:t>Body Level Three</a:t>
            </a:r>
          </a:p>
          <a:p>
            <a:pPr lvl="3"/>
            <a:r>
              <a:rPr lang="en-CA"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013782524"/>
      </p:ext>
    </p:extLst>
  </p:cSld>
  <p:clrMap bg1="dk1" tx1="lt1" bg2="dk2"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 id="2147484035" r:id="rId25"/>
    <p:sldLayoutId id="2147484036" r:id="rId26"/>
    <p:sldLayoutId id="2147484037" r:id="rId27"/>
    <p:sldLayoutId id="2147484038" r:id="rId28"/>
    <p:sldLayoutId id="2147484039" r:id="rId29"/>
    <p:sldLayoutId id="2147484040" r:id="rId30"/>
    <p:sldLayoutId id="2147484041" r:id="rId31"/>
    <p:sldLayoutId id="2147484042" r:id="rId32"/>
    <p:sldLayoutId id="2147484043" r:id="rId33"/>
    <p:sldLayoutId id="2147484044" r:id="rId34"/>
    <p:sldLayoutId id="2147484045" r:id="rId35"/>
    <p:sldLayoutId id="2147484046" r:id="rId36"/>
    <p:sldLayoutId id="2147484047" r:id="rId37"/>
    <p:sldLayoutId id="2147484048" r:id="rId38"/>
    <p:sldLayoutId id="2147484049" r:id="rId39"/>
    <p:sldLayoutId id="2147484050" r:id="rId40"/>
    <p:sldLayoutId id="2147484051" r:id="rId41"/>
    <p:sldLayoutId id="2147484052" r:id="rId42"/>
    <p:sldLayoutId id="2147484053" r:id="rId43"/>
    <p:sldLayoutId id="2147484054" r:id="rId44"/>
    <p:sldLayoutId id="2147484055" r:id="rId45"/>
    <p:sldLayoutId id="2147484056" r:id="rId46"/>
    <p:sldLayoutId id="2147484057" r:id="rId47"/>
    <p:sldLayoutId id="2147484058" r:id="rId48"/>
    <p:sldLayoutId id="2147484059" r:id="rId49"/>
    <p:sldLayoutId id="2147484060" r:id="rId50"/>
  </p:sldLayoutIdLst>
  <p:transition spd="med"/>
  <p:hf sldNum="0" hdr="0" ftr="0" dt="0"/>
  <p:txStyles>
    <p:titleStyle>
      <a:lvl1pPr marL="0" marR="0" indent="0" algn="l" defTabSz="2438400" rtl="0" eaLnBrk="1" latinLnBrk="0" hangingPunct="1">
        <a:lnSpc>
          <a:spcPct val="100000"/>
        </a:lnSpc>
        <a:spcBef>
          <a:spcPts val="0"/>
        </a:spcBef>
        <a:spcAft>
          <a:spcPts val="0"/>
        </a:spcAft>
        <a:buClrTx/>
        <a:buSzTx/>
        <a:buFontTx/>
        <a:buNone/>
        <a:tabLst/>
        <a:defRPr sz="64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00000"/>
        </a:lnSpc>
        <a:spcBef>
          <a:spcPts val="0"/>
        </a:spcBef>
        <a:spcAft>
          <a:spcPts val="0"/>
        </a:spcAft>
        <a:buClrTx/>
        <a:buSzTx/>
        <a:buFontTx/>
        <a:buNone/>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3276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6588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9864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685800" marR="0" indent="0" algn="l" defTabSz="2438400" rtl="0" eaLnBrk="1" latinLnBrk="0" hangingPunct="1">
        <a:lnSpc>
          <a:spcPct val="110000"/>
        </a:lnSpc>
        <a:spcBef>
          <a:spcPts val="2900"/>
        </a:spcBef>
        <a:spcAft>
          <a:spcPts val="0"/>
        </a:spcAft>
        <a:buClrTx/>
        <a:buSzPct val="100000"/>
        <a:buFont typeface="Arial" panose="020B0604020202020204" pitchFamily="34" charset="0"/>
        <a:buNone/>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007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4675" y="549274"/>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200399"/>
            <a:ext cx="22590125" cy="1051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763500"/>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endParaRPr lang="en-US" dirty="0"/>
          </a:p>
        </p:txBody>
      </p:sp>
    </p:spTree>
    <p:extLst>
      <p:ext uri="{BB962C8B-B14F-4D97-AF65-F5344CB8AC3E}">
        <p14:creationId xmlns:p14="http://schemas.microsoft.com/office/powerpoint/2010/main" val="3320461618"/>
      </p:ext>
    </p:extLst>
  </p:cSld>
  <p:clrMap bg1="dk1" tx1="lt1" bg2="dk2" tx2="lt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 id="2147484080" r:id="rId15"/>
    <p:sldLayoutId id="2147484081" r:id="rId16"/>
    <p:sldLayoutId id="2147484082" r:id="rId17"/>
    <p:sldLayoutId id="2147484083" r:id="rId18"/>
    <p:sldLayoutId id="2147484084" r:id="rId19"/>
    <p:sldLayoutId id="2147484085" r:id="rId20"/>
    <p:sldLayoutId id="2147484086" r:id="rId21"/>
    <p:sldLayoutId id="2147484087" r:id="rId22"/>
    <p:sldLayoutId id="2147484088" r:id="rId23"/>
    <p:sldLayoutId id="2147484089" r:id="rId24"/>
    <p:sldLayoutId id="2147484090" r:id="rId25"/>
    <p:sldLayoutId id="2147484091" r:id="rId26"/>
    <p:sldLayoutId id="2147484092" r:id="rId27"/>
    <p:sldLayoutId id="2147484093" r:id="rId28"/>
    <p:sldLayoutId id="2147484094" r:id="rId29"/>
    <p:sldLayoutId id="2147484095" r:id="rId30"/>
    <p:sldLayoutId id="2147484096" r:id="rId31"/>
    <p:sldLayoutId id="2147484097" r:id="rId32"/>
    <p:sldLayoutId id="2147484098" r:id="rId33"/>
    <p:sldLayoutId id="2147484099" r:id="rId34"/>
    <p:sldLayoutId id="2147484100" r:id="rId35"/>
    <p:sldLayoutId id="2147484101" r:id="rId36"/>
    <p:sldLayoutId id="2147484102" r:id="rId37"/>
    <p:sldLayoutId id="2147484103" r:id="rId38"/>
    <p:sldLayoutId id="2147484104" r:id="rId39"/>
    <p:sldLayoutId id="2147484105" r:id="rId40"/>
    <p:sldLayoutId id="2147484106" r:id="rId41"/>
    <p:sldLayoutId id="2147484107" r:id="rId42"/>
    <p:sldLayoutId id="2147484108" r:id="rId43"/>
    <p:sldLayoutId id="2147484109" r:id="rId44"/>
    <p:sldLayoutId id="2147484110" r:id="rId45"/>
    <p:sldLayoutId id="2147484111" r:id="rId46"/>
  </p:sldLayoutIdLst>
  <p:transition spd="med"/>
  <p:hf sldNum="0" hdr="0" ftr="0" dt="0"/>
  <p:txStyles>
    <p:title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58">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5000">
          <p15:clr>
            <a:srgbClr val="EE5396"/>
          </p15:clr>
        </p15:guide>
        <p15:guide id="17" orient="horz" pos="2160">
          <p15:clr>
            <a:srgbClr val="0F62FE"/>
          </p15:clr>
        </p15:guide>
        <p15:guide id="19" orient="horz" pos="3240">
          <p15:clr>
            <a:srgbClr val="EE5396"/>
          </p15:clr>
        </p15:guide>
        <p15:guide id="20" orient="horz" pos="1078">
          <p15:clr>
            <a:srgbClr val="EE5396"/>
          </p15:clr>
        </p15:guide>
        <p15:guide id="21" orient="horz" pos="384">
          <p15:clr>
            <a:srgbClr val="EE5396"/>
          </p15:clr>
        </p15:guide>
        <p15:guide id="22" orient="horz" pos="5400">
          <p15:clr>
            <a:srgbClr val="EE5396"/>
          </p15:clr>
        </p15:guide>
        <p15:guide id="24" orient="horz" pos="7560">
          <p15:clr>
            <a:srgbClr val="EE5396"/>
          </p15:clr>
        </p15:guide>
        <p15:guide id="25" orient="horz" pos="8280">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80" y="536456"/>
            <a:ext cx="10974229" cy="1197627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12803270" y="512071"/>
            <a:ext cx="10974229" cy="12000654"/>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18290381" y="12870615"/>
            <a:ext cx="5487114" cy="365759"/>
          </a:xfrm>
          <a:prstGeom prst="rect">
            <a:avLst/>
          </a:prstGeom>
        </p:spPr>
        <p:txBody>
          <a:bodyPr vert="horz" lIns="0" tIns="0" rIns="0" bIns="0" rtlCol="0" anchor="ctr"/>
          <a:lstStyle>
            <a:lvl1pPr algn="r">
              <a:defRPr sz="1381" baseline="0">
                <a:solidFill>
                  <a:schemeClr val="tx1"/>
                </a:solidFill>
                <a:latin typeface="+mn-lt"/>
                <a:ea typeface="Arial" charset="0"/>
                <a:cs typeface="Arial" charset="0"/>
              </a:defRPr>
            </a:lvl1pPr>
          </a:lstStyle>
          <a:p>
            <a:fld id="{D0BE6F14-FF48-0F4F-A8AA-2E3F25371E4A}" type="slidenum">
              <a:rPr lang="en-US" smtClean="0"/>
              <a:pPr/>
              <a:t>‹#›</a:t>
            </a:fld>
            <a:endParaRPr lang="en-US" dirty="0"/>
          </a:p>
        </p:txBody>
      </p:sp>
      <p:sp>
        <p:nvSpPr>
          <p:cNvPr id="9" name="Footer Placeholder 8"/>
          <p:cNvSpPr>
            <a:spLocks noGrp="1"/>
          </p:cNvSpPr>
          <p:nvPr>
            <p:ph type="ftr" sz="quarter" idx="3"/>
          </p:nvPr>
        </p:nvSpPr>
        <p:spPr>
          <a:xfrm>
            <a:off x="609680" y="12870615"/>
            <a:ext cx="17071023" cy="365759"/>
          </a:xfrm>
          <a:prstGeom prst="rect">
            <a:avLst/>
          </a:prstGeom>
        </p:spPr>
        <p:txBody>
          <a:bodyPr vert="horz" lIns="0" tIns="0" rIns="0" bIns="0" rtlCol="0" anchor="ctr"/>
          <a:lstStyle>
            <a:lvl1pPr algn="l">
              <a:defRPr sz="1381" baseline="0">
                <a:solidFill>
                  <a:schemeClr val="tx1"/>
                </a:solidFill>
                <a:latin typeface="+mn-lt"/>
                <a:ea typeface="Arial" charset="0"/>
                <a:cs typeface="Arial" charset="0"/>
              </a:defRPr>
            </a:lvl1pPr>
          </a:lstStyle>
          <a:p>
            <a:r>
              <a:rPr lang="en-US" dirty="0"/>
              <a:t>IBM Confidential</a:t>
            </a:r>
          </a:p>
        </p:txBody>
      </p:sp>
    </p:spTree>
    <p:extLst>
      <p:ext uri="{BB962C8B-B14F-4D97-AF65-F5344CB8AC3E}">
        <p14:creationId xmlns:p14="http://schemas.microsoft.com/office/powerpoint/2010/main" val="2165375650"/>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 id="2147484133" r:id="rId21"/>
    <p:sldLayoutId id="2147484134" r:id="rId22"/>
    <p:sldLayoutId id="2147484135" r:id="rId23"/>
    <p:sldLayoutId id="2147484136" r:id="rId24"/>
    <p:sldLayoutId id="2147484137" r:id="rId25"/>
    <p:sldLayoutId id="2147484138" r:id="rId26"/>
    <p:sldLayoutId id="2147484139" r:id="rId27"/>
    <p:sldLayoutId id="2147484140" r:id="rId28"/>
    <p:sldLayoutId id="2147484141" r:id="rId29"/>
    <p:sldLayoutId id="2147484142" r:id="rId30"/>
    <p:sldLayoutId id="2147484143" r:id="rId31"/>
    <p:sldLayoutId id="2147484144" r:id="rId32"/>
    <p:sldLayoutId id="2147484145" r:id="rId33"/>
    <p:sldLayoutId id="2147484639" r:id="rId34"/>
  </p:sldLayoutIdLst>
  <p:hf hdr="0" dt="0"/>
  <p:txStyles>
    <p:titleStyle>
      <a:lvl1pPr algn="l" defTabSz="1052021" rtl="0" eaLnBrk="1" latinLnBrk="0" hangingPunct="1">
        <a:lnSpc>
          <a:spcPct val="90000"/>
        </a:lnSpc>
        <a:spcBef>
          <a:spcPct val="0"/>
        </a:spcBef>
        <a:buNone/>
        <a:defRPr sz="5521" kern="1200">
          <a:solidFill>
            <a:schemeClr val="tx1"/>
          </a:solidFill>
          <a:latin typeface="+mj-lt"/>
          <a:ea typeface="Arial" charset="0"/>
          <a:cs typeface="Arial" charset="0"/>
        </a:defRPr>
      </a:lvl1pPr>
    </p:titleStyle>
    <p:bodyStyle>
      <a:lvl1pPr marL="0" indent="0" algn="l" defTabSz="1052021" rtl="0" eaLnBrk="1" latinLnBrk="0" hangingPunct="1">
        <a:lnSpc>
          <a:spcPct val="100000"/>
        </a:lnSpc>
        <a:spcBef>
          <a:spcPts val="2533"/>
        </a:spcBef>
        <a:buFont typeface="Arial"/>
        <a:buNone/>
        <a:defRPr sz="3222" kern="1200">
          <a:solidFill>
            <a:schemeClr val="tx1"/>
          </a:solidFill>
          <a:latin typeface="+mn-lt"/>
          <a:ea typeface="Arial" charset="0"/>
          <a:cs typeface="Arial" charset="0"/>
        </a:defRPr>
      </a:lvl1pPr>
      <a:lvl2pPr marL="398162" indent="-398162" algn="l" defTabSz="1052021" rtl="0" eaLnBrk="1" latinLnBrk="0" hangingPunct="1">
        <a:lnSpc>
          <a:spcPct val="100000"/>
        </a:lnSpc>
        <a:spcBef>
          <a:spcPts val="2533"/>
        </a:spcBef>
        <a:spcAft>
          <a:spcPts val="0"/>
        </a:spcAft>
        <a:buFont typeface="Arial"/>
        <a:buChar char="–"/>
        <a:defRPr sz="3222" kern="1200">
          <a:solidFill>
            <a:schemeClr val="tx1"/>
          </a:solidFill>
          <a:latin typeface="+mn-lt"/>
          <a:ea typeface="Arial" charset="0"/>
          <a:cs typeface="Arial" charset="0"/>
        </a:defRPr>
      </a:lvl2pPr>
      <a:lvl3pPr marL="913210" indent="-398162" algn="l" defTabSz="1052021" rtl="0" eaLnBrk="1" latinLnBrk="0" hangingPunct="1">
        <a:lnSpc>
          <a:spcPct val="100000"/>
        </a:lnSpc>
        <a:spcBef>
          <a:spcPts val="2533"/>
        </a:spcBef>
        <a:spcAft>
          <a:spcPts val="0"/>
        </a:spcAft>
        <a:buFont typeface="Arial"/>
        <a:buChar char="•"/>
        <a:defRPr sz="3222" kern="1200">
          <a:solidFill>
            <a:schemeClr val="tx1"/>
          </a:solidFill>
          <a:latin typeface="+mn-lt"/>
          <a:ea typeface="Arial" charset="0"/>
          <a:cs typeface="Arial" charset="0"/>
        </a:defRPr>
      </a:lvl3pPr>
      <a:lvl4pPr marL="1439224" indent="-387201" algn="l" defTabSz="1052021" rtl="0" eaLnBrk="1" latinLnBrk="0" hangingPunct="1">
        <a:lnSpc>
          <a:spcPct val="100000"/>
        </a:lnSpc>
        <a:spcBef>
          <a:spcPts val="2533"/>
        </a:spcBef>
        <a:spcAft>
          <a:spcPts val="0"/>
        </a:spcAft>
        <a:buFont typeface="Arial"/>
        <a:buChar char="–"/>
        <a:defRPr sz="3222" kern="1200">
          <a:solidFill>
            <a:schemeClr val="tx1"/>
          </a:solidFill>
          <a:latin typeface="+mn-lt"/>
          <a:ea typeface="Arial" charset="0"/>
          <a:cs typeface="Arial" charset="0"/>
        </a:defRPr>
      </a:lvl4pPr>
      <a:lvl5pPr marL="1848339" indent="-398162" algn="l" defTabSz="1052021" rtl="0" eaLnBrk="1" latinLnBrk="0" hangingPunct="1">
        <a:lnSpc>
          <a:spcPct val="100000"/>
        </a:lnSpc>
        <a:spcBef>
          <a:spcPts val="2533"/>
        </a:spcBef>
        <a:spcAft>
          <a:spcPts val="0"/>
        </a:spcAft>
        <a:buFont typeface="Arial"/>
        <a:buChar char="»"/>
        <a:defRPr sz="3222" kern="1200">
          <a:solidFill>
            <a:schemeClr val="tx1"/>
          </a:solidFill>
          <a:latin typeface="+mn-lt"/>
          <a:ea typeface="Arial" charset="0"/>
          <a:cs typeface="Arial" charset="0"/>
        </a:defRPr>
      </a:lvl5pPr>
      <a:lvl6pPr marL="5786107" indent="-526009" algn="l" defTabSz="1052021" rtl="0" eaLnBrk="1" latinLnBrk="0" hangingPunct="1">
        <a:spcBef>
          <a:spcPct val="20000"/>
        </a:spcBef>
        <a:buFont typeface="Arial"/>
        <a:buChar char="•"/>
        <a:defRPr sz="4603" kern="1200">
          <a:solidFill>
            <a:schemeClr val="tx1"/>
          </a:solidFill>
          <a:latin typeface="+mn-lt"/>
          <a:ea typeface="+mn-ea"/>
          <a:cs typeface="+mn-cs"/>
        </a:defRPr>
      </a:lvl6pPr>
      <a:lvl7pPr marL="6838125" indent="-526009" algn="l" defTabSz="1052021" rtl="0" eaLnBrk="1" latinLnBrk="0" hangingPunct="1">
        <a:spcBef>
          <a:spcPct val="20000"/>
        </a:spcBef>
        <a:buFont typeface="Arial"/>
        <a:buChar char="•"/>
        <a:defRPr sz="4603" kern="1200">
          <a:solidFill>
            <a:schemeClr val="tx1"/>
          </a:solidFill>
          <a:latin typeface="+mn-lt"/>
          <a:ea typeface="+mn-ea"/>
          <a:cs typeface="+mn-cs"/>
        </a:defRPr>
      </a:lvl7pPr>
      <a:lvl8pPr marL="7890147" indent="-526009" algn="l" defTabSz="1052021" rtl="0" eaLnBrk="1" latinLnBrk="0" hangingPunct="1">
        <a:spcBef>
          <a:spcPct val="20000"/>
        </a:spcBef>
        <a:buFont typeface="Arial"/>
        <a:buChar char="•"/>
        <a:defRPr sz="4603" kern="1200">
          <a:solidFill>
            <a:schemeClr val="tx1"/>
          </a:solidFill>
          <a:latin typeface="+mn-lt"/>
          <a:ea typeface="+mn-ea"/>
          <a:cs typeface="+mn-cs"/>
        </a:defRPr>
      </a:lvl8pPr>
      <a:lvl9pPr marL="8942164" indent="-526009" algn="l" defTabSz="1052021" rtl="0" eaLnBrk="1" latinLnBrk="0" hangingPunct="1">
        <a:spcBef>
          <a:spcPct val="20000"/>
        </a:spcBef>
        <a:buFont typeface="Arial"/>
        <a:buChar char="•"/>
        <a:defRPr sz="4603" kern="1200">
          <a:solidFill>
            <a:schemeClr val="tx1"/>
          </a:solidFill>
          <a:latin typeface="+mn-lt"/>
          <a:ea typeface="+mn-ea"/>
          <a:cs typeface="+mn-cs"/>
        </a:defRPr>
      </a:lvl9pPr>
    </p:bodyStyle>
    <p:otherStyle>
      <a:defPPr>
        <a:defRPr lang="en-US"/>
      </a:defPPr>
      <a:lvl1pPr marL="0" algn="l" defTabSz="1052021" rtl="0" eaLnBrk="1" latinLnBrk="0" hangingPunct="1">
        <a:defRPr sz="4142" kern="1200">
          <a:solidFill>
            <a:schemeClr val="tx1"/>
          </a:solidFill>
          <a:latin typeface="+mn-lt"/>
          <a:ea typeface="+mn-ea"/>
          <a:cs typeface="+mn-cs"/>
        </a:defRPr>
      </a:lvl1pPr>
      <a:lvl2pPr marL="1052021" algn="l" defTabSz="1052021" rtl="0" eaLnBrk="1" latinLnBrk="0" hangingPunct="1">
        <a:defRPr sz="4142" kern="1200">
          <a:solidFill>
            <a:schemeClr val="tx1"/>
          </a:solidFill>
          <a:latin typeface="+mn-lt"/>
          <a:ea typeface="+mn-ea"/>
          <a:cs typeface="+mn-cs"/>
        </a:defRPr>
      </a:lvl2pPr>
      <a:lvl3pPr marL="2104040" algn="l" defTabSz="1052021" rtl="0" eaLnBrk="1" latinLnBrk="0" hangingPunct="1">
        <a:defRPr sz="4142" kern="1200">
          <a:solidFill>
            <a:schemeClr val="tx1"/>
          </a:solidFill>
          <a:latin typeface="+mn-lt"/>
          <a:ea typeface="+mn-ea"/>
          <a:cs typeface="+mn-cs"/>
        </a:defRPr>
      </a:lvl3pPr>
      <a:lvl4pPr marL="3156060" algn="l" defTabSz="1052021" rtl="0" eaLnBrk="1" latinLnBrk="0" hangingPunct="1">
        <a:defRPr sz="4142" kern="1200">
          <a:solidFill>
            <a:schemeClr val="tx1"/>
          </a:solidFill>
          <a:latin typeface="+mn-lt"/>
          <a:ea typeface="+mn-ea"/>
          <a:cs typeface="+mn-cs"/>
        </a:defRPr>
      </a:lvl4pPr>
      <a:lvl5pPr marL="4208076" algn="l" defTabSz="1052021" rtl="0" eaLnBrk="1" latinLnBrk="0" hangingPunct="1">
        <a:defRPr sz="4142" kern="1200">
          <a:solidFill>
            <a:schemeClr val="tx1"/>
          </a:solidFill>
          <a:latin typeface="+mn-lt"/>
          <a:ea typeface="+mn-ea"/>
          <a:cs typeface="+mn-cs"/>
        </a:defRPr>
      </a:lvl5pPr>
      <a:lvl6pPr marL="5260098" algn="l" defTabSz="1052021" rtl="0" eaLnBrk="1" latinLnBrk="0" hangingPunct="1">
        <a:defRPr sz="4142" kern="1200">
          <a:solidFill>
            <a:schemeClr val="tx1"/>
          </a:solidFill>
          <a:latin typeface="+mn-lt"/>
          <a:ea typeface="+mn-ea"/>
          <a:cs typeface="+mn-cs"/>
        </a:defRPr>
      </a:lvl6pPr>
      <a:lvl7pPr marL="6312116" algn="l" defTabSz="1052021" rtl="0" eaLnBrk="1" latinLnBrk="0" hangingPunct="1">
        <a:defRPr sz="4142" kern="1200">
          <a:solidFill>
            <a:schemeClr val="tx1"/>
          </a:solidFill>
          <a:latin typeface="+mn-lt"/>
          <a:ea typeface="+mn-ea"/>
          <a:cs typeface="+mn-cs"/>
        </a:defRPr>
      </a:lvl7pPr>
      <a:lvl8pPr marL="7364137" algn="l" defTabSz="1052021" rtl="0" eaLnBrk="1" latinLnBrk="0" hangingPunct="1">
        <a:defRPr sz="4142" kern="1200">
          <a:solidFill>
            <a:schemeClr val="tx1"/>
          </a:solidFill>
          <a:latin typeface="+mn-lt"/>
          <a:ea typeface="+mn-ea"/>
          <a:cs typeface="+mn-cs"/>
        </a:defRPr>
      </a:lvl8pPr>
      <a:lvl9pPr marL="8416157" algn="l" defTabSz="1052021" rtl="0" eaLnBrk="1" latinLnBrk="0" hangingPunct="1">
        <a:defRPr sz="414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762100" y="762000"/>
            <a:ext cx="11050430" cy="11938000"/>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12955688" y="762000"/>
            <a:ext cx="10669384" cy="1193799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9158507"/>
      </p:ext>
    </p:extLst>
  </p:cSld>
  <p:clrMap bg1="dk1" tx1="lt1" bg2="dk2"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Lst>
  <p:hf sldNum="0" hdr="0" ftr="0" dt="0"/>
  <p:txStyles>
    <p:titleStyle>
      <a:lvl1pPr algn="l" rtl="0" eaLnBrk="1" fontAlgn="base" hangingPunct="1">
        <a:lnSpc>
          <a:spcPct val="90000"/>
        </a:lnSpc>
        <a:spcBef>
          <a:spcPct val="0"/>
        </a:spcBef>
        <a:spcAft>
          <a:spcPct val="0"/>
        </a:spcAft>
        <a:defRPr sz="60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5920">
          <a:solidFill>
            <a:srgbClr val="191919"/>
          </a:solidFill>
          <a:latin typeface="IBM Plex Sans Light" pitchFamily="34" charset="0"/>
        </a:defRPr>
      </a:lvl2pPr>
      <a:lvl3pPr algn="l" rtl="0" eaLnBrk="1" fontAlgn="base" hangingPunct="1">
        <a:lnSpc>
          <a:spcPct val="90000"/>
        </a:lnSpc>
        <a:spcBef>
          <a:spcPct val="0"/>
        </a:spcBef>
        <a:spcAft>
          <a:spcPct val="0"/>
        </a:spcAft>
        <a:defRPr sz="5920">
          <a:solidFill>
            <a:srgbClr val="191919"/>
          </a:solidFill>
          <a:latin typeface="IBM Plex Sans Light" pitchFamily="34" charset="0"/>
        </a:defRPr>
      </a:lvl3pPr>
      <a:lvl4pPr algn="l" rtl="0" eaLnBrk="1" fontAlgn="base" hangingPunct="1">
        <a:lnSpc>
          <a:spcPct val="90000"/>
        </a:lnSpc>
        <a:spcBef>
          <a:spcPct val="0"/>
        </a:spcBef>
        <a:spcAft>
          <a:spcPct val="0"/>
        </a:spcAft>
        <a:defRPr sz="5920">
          <a:solidFill>
            <a:srgbClr val="191919"/>
          </a:solidFill>
          <a:latin typeface="IBM Plex Sans Light" pitchFamily="34" charset="0"/>
        </a:defRPr>
      </a:lvl4pPr>
      <a:lvl5pPr algn="l" rtl="0" eaLnBrk="1" fontAlgn="base" hangingPunct="1">
        <a:lnSpc>
          <a:spcPct val="90000"/>
        </a:lnSpc>
        <a:spcBef>
          <a:spcPct val="0"/>
        </a:spcBef>
        <a:spcAft>
          <a:spcPct val="0"/>
        </a:spcAft>
        <a:defRPr sz="5920">
          <a:solidFill>
            <a:srgbClr val="191919"/>
          </a:solidFill>
          <a:latin typeface="IBM Plex Sans Light" pitchFamily="34" charset="0"/>
        </a:defRPr>
      </a:lvl5pPr>
      <a:lvl6pPr marL="966868" algn="l" rtl="0" eaLnBrk="1" fontAlgn="base" hangingPunct="1">
        <a:lnSpc>
          <a:spcPct val="90000"/>
        </a:lnSpc>
        <a:spcBef>
          <a:spcPct val="0"/>
        </a:spcBef>
        <a:spcAft>
          <a:spcPct val="0"/>
        </a:spcAft>
        <a:defRPr sz="5920">
          <a:solidFill>
            <a:srgbClr val="191919"/>
          </a:solidFill>
          <a:latin typeface="IBM Plex Sans Light" pitchFamily="34" charset="0"/>
        </a:defRPr>
      </a:lvl6pPr>
      <a:lvl7pPr marL="1933742" algn="l" rtl="0" eaLnBrk="1" fontAlgn="base" hangingPunct="1">
        <a:lnSpc>
          <a:spcPct val="90000"/>
        </a:lnSpc>
        <a:spcBef>
          <a:spcPct val="0"/>
        </a:spcBef>
        <a:spcAft>
          <a:spcPct val="0"/>
        </a:spcAft>
        <a:defRPr sz="5920">
          <a:solidFill>
            <a:srgbClr val="191919"/>
          </a:solidFill>
          <a:latin typeface="IBM Plex Sans Light" pitchFamily="34" charset="0"/>
        </a:defRPr>
      </a:lvl7pPr>
      <a:lvl8pPr marL="2900610" algn="l" rtl="0" eaLnBrk="1" fontAlgn="base" hangingPunct="1">
        <a:lnSpc>
          <a:spcPct val="90000"/>
        </a:lnSpc>
        <a:spcBef>
          <a:spcPct val="0"/>
        </a:spcBef>
        <a:spcAft>
          <a:spcPct val="0"/>
        </a:spcAft>
        <a:defRPr sz="5920">
          <a:solidFill>
            <a:srgbClr val="191919"/>
          </a:solidFill>
          <a:latin typeface="IBM Plex Sans Light" pitchFamily="34" charset="0"/>
        </a:defRPr>
      </a:lvl8pPr>
      <a:lvl9pPr marL="3867481" algn="l" rtl="0" eaLnBrk="1" fontAlgn="base" hangingPunct="1">
        <a:lnSpc>
          <a:spcPct val="90000"/>
        </a:lnSpc>
        <a:spcBef>
          <a:spcPct val="0"/>
        </a:spcBef>
        <a:spcAft>
          <a:spcPct val="0"/>
        </a:spcAft>
        <a:defRPr sz="5920">
          <a:solidFill>
            <a:srgbClr val="191919"/>
          </a:solidFill>
          <a:latin typeface="IBM Plex Sans Light" pitchFamily="34" charset="0"/>
        </a:defRPr>
      </a:lvl9pPr>
    </p:titleStyle>
    <p:bodyStyle>
      <a:lvl1pPr marL="0" indent="0" algn="l" rtl="0" eaLnBrk="1" fontAlgn="base" hangingPunct="1">
        <a:lnSpc>
          <a:spcPct val="100000"/>
        </a:lnSpc>
        <a:spcBef>
          <a:spcPts val="2933"/>
        </a:spcBef>
        <a:spcAft>
          <a:spcPct val="0"/>
        </a:spcAft>
        <a:buClr>
          <a:srgbClr val="001141"/>
        </a:buClr>
        <a:buSzPct val="90000"/>
        <a:buFont typeface="IBM Plex Sans Light" pitchFamily="2" charset="2"/>
        <a:buNone/>
        <a:defRPr sz="30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304806" indent="-304806" algn="l" rtl="0" eaLnBrk="1" fontAlgn="base" hangingPunct="1">
        <a:lnSpc>
          <a:spcPct val="110000"/>
        </a:lnSpc>
        <a:spcBef>
          <a:spcPts val="2000"/>
        </a:spcBef>
        <a:spcAft>
          <a:spcPct val="0"/>
        </a:spcAft>
        <a:buClr>
          <a:srgbClr val="001141"/>
        </a:buClr>
        <a:buSzPct val="100000"/>
        <a:buFont typeface="IBM Plex Sans Light" charset="-120"/>
        <a:buChar char="–"/>
        <a:tabLst/>
        <a:defRPr sz="30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609612" indent="-304806" algn="l" rtl="0" eaLnBrk="1" fontAlgn="base" hangingPunct="1">
        <a:lnSpc>
          <a:spcPct val="110000"/>
        </a:lnSpc>
        <a:spcBef>
          <a:spcPts val="0"/>
        </a:spcBef>
        <a:spcAft>
          <a:spcPct val="0"/>
        </a:spcAft>
        <a:buClr>
          <a:srgbClr val="001141"/>
        </a:buClr>
        <a:buSzPct val="100000"/>
        <a:buFont typeface="IBM Plex Sans Light" panose="020B0604020202020204" pitchFamily="34" charset="0"/>
        <a:buChar char="•"/>
        <a:tabLst/>
        <a:defRPr sz="30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914418" indent="-304806" algn="l" rtl="0" eaLnBrk="1" fontAlgn="base" hangingPunct="1">
        <a:lnSpc>
          <a:spcPct val="110000"/>
        </a:lnSpc>
        <a:spcBef>
          <a:spcPts val="0"/>
        </a:spcBef>
        <a:spcAft>
          <a:spcPct val="0"/>
        </a:spcAft>
        <a:buClr>
          <a:srgbClr val="001141"/>
        </a:buClr>
        <a:buSzPct val="100000"/>
        <a:buFont typeface="IBM Plex Sans Light" charset="-120"/>
        <a:buChar char="–"/>
        <a:tabLst/>
        <a:defRPr sz="30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219224" indent="-304806" algn="l" rtl="0" eaLnBrk="1" fontAlgn="base" hangingPunct="1">
        <a:lnSpc>
          <a:spcPct val="110000"/>
        </a:lnSpc>
        <a:spcBef>
          <a:spcPts val="0"/>
        </a:spcBef>
        <a:spcAft>
          <a:spcPct val="0"/>
        </a:spcAft>
        <a:buClr>
          <a:srgbClr val="001141"/>
        </a:buClr>
        <a:buFont typeface="IBM Plex Sans Light" charset="-120"/>
        <a:buChar char="»"/>
        <a:tabLst/>
        <a:defRPr sz="30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4223341" indent="-345794" algn="l" rtl="0" eaLnBrk="1" fontAlgn="base" hangingPunct="1">
        <a:spcBef>
          <a:spcPct val="20000"/>
        </a:spcBef>
        <a:spcAft>
          <a:spcPct val="0"/>
        </a:spcAft>
        <a:buClr>
          <a:schemeClr val="bg1"/>
        </a:buClr>
        <a:buChar char="»"/>
        <a:defRPr sz="3383">
          <a:solidFill>
            <a:schemeClr val="bg1"/>
          </a:solidFill>
          <a:latin typeface="IBM Plex Sans Light" charset="0"/>
        </a:defRPr>
      </a:lvl6pPr>
      <a:lvl7pPr marL="5190214" indent="-345794" algn="l" rtl="0" eaLnBrk="1" fontAlgn="base" hangingPunct="1">
        <a:spcBef>
          <a:spcPct val="20000"/>
        </a:spcBef>
        <a:spcAft>
          <a:spcPct val="0"/>
        </a:spcAft>
        <a:buClr>
          <a:schemeClr val="bg1"/>
        </a:buClr>
        <a:buChar char="»"/>
        <a:defRPr sz="3383">
          <a:solidFill>
            <a:schemeClr val="bg1"/>
          </a:solidFill>
          <a:latin typeface="IBM Plex Sans Light" charset="0"/>
        </a:defRPr>
      </a:lvl7pPr>
      <a:lvl8pPr marL="6157083" indent="-345794" algn="l" rtl="0" eaLnBrk="1" fontAlgn="base" hangingPunct="1">
        <a:spcBef>
          <a:spcPct val="20000"/>
        </a:spcBef>
        <a:spcAft>
          <a:spcPct val="0"/>
        </a:spcAft>
        <a:buClr>
          <a:schemeClr val="bg1"/>
        </a:buClr>
        <a:buChar char="»"/>
        <a:defRPr sz="3383">
          <a:solidFill>
            <a:schemeClr val="bg1"/>
          </a:solidFill>
          <a:latin typeface="IBM Plex Sans Light" charset="0"/>
        </a:defRPr>
      </a:lvl8pPr>
      <a:lvl9pPr marL="7123956" indent="-345794" algn="l" rtl="0" eaLnBrk="1" fontAlgn="base" hangingPunct="1">
        <a:spcBef>
          <a:spcPct val="20000"/>
        </a:spcBef>
        <a:spcAft>
          <a:spcPct val="0"/>
        </a:spcAft>
        <a:buClr>
          <a:schemeClr val="bg1"/>
        </a:buClr>
        <a:buChar char="»"/>
        <a:defRPr sz="3383">
          <a:solidFill>
            <a:schemeClr val="bg1"/>
          </a:solidFill>
          <a:latin typeface="IBM Plex Sans Light" charset="0"/>
        </a:defRPr>
      </a:lvl9pPr>
    </p:bodyStyle>
    <p:otherStyle>
      <a:defPPr>
        <a:defRPr lang="en-US"/>
      </a:defPPr>
      <a:lvl1pPr marL="0" algn="l" defTabSz="1933742" rtl="0" eaLnBrk="1" latinLnBrk="0" hangingPunct="1">
        <a:defRPr sz="3808" kern="1200">
          <a:solidFill>
            <a:schemeClr val="tx1"/>
          </a:solidFill>
          <a:latin typeface="+mn-lt"/>
          <a:ea typeface="+mn-ea"/>
          <a:cs typeface="+mn-cs"/>
        </a:defRPr>
      </a:lvl1pPr>
      <a:lvl2pPr marL="966868" algn="l" defTabSz="1933742" rtl="0" eaLnBrk="1" latinLnBrk="0" hangingPunct="1">
        <a:defRPr sz="3808" kern="1200">
          <a:solidFill>
            <a:schemeClr val="tx1"/>
          </a:solidFill>
          <a:latin typeface="+mn-lt"/>
          <a:ea typeface="+mn-ea"/>
          <a:cs typeface="+mn-cs"/>
        </a:defRPr>
      </a:lvl2pPr>
      <a:lvl3pPr marL="1933742" algn="l" defTabSz="1933742" rtl="0" eaLnBrk="1" latinLnBrk="0" hangingPunct="1">
        <a:defRPr sz="3808" kern="1200">
          <a:solidFill>
            <a:schemeClr val="tx1"/>
          </a:solidFill>
          <a:latin typeface="+mn-lt"/>
          <a:ea typeface="+mn-ea"/>
          <a:cs typeface="+mn-cs"/>
        </a:defRPr>
      </a:lvl3pPr>
      <a:lvl4pPr marL="2900610" algn="l" defTabSz="1933742" rtl="0" eaLnBrk="1" latinLnBrk="0" hangingPunct="1">
        <a:defRPr sz="3808" kern="1200">
          <a:solidFill>
            <a:schemeClr val="tx1"/>
          </a:solidFill>
          <a:latin typeface="+mn-lt"/>
          <a:ea typeface="+mn-ea"/>
          <a:cs typeface="+mn-cs"/>
        </a:defRPr>
      </a:lvl4pPr>
      <a:lvl5pPr marL="3867481" algn="l" defTabSz="1933742" rtl="0" eaLnBrk="1" latinLnBrk="0" hangingPunct="1">
        <a:defRPr sz="3808" kern="1200">
          <a:solidFill>
            <a:schemeClr val="tx1"/>
          </a:solidFill>
          <a:latin typeface="+mn-lt"/>
          <a:ea typeface="+mn-ea"/>
          <a:cs typeface="+mn-cs"/>
        </a:defRPr>
      </a:lvl5pPr>
      <a:lvl6pPr marL="4834353" algn="l" defTabSz="1933742" rtl="0" eaLnBrk="1" latinLnBrk="0" hangingPunct="1">
        <a:defRPr sz="3808" kern="1200">
          <a:solidFill>
            <a:schemeClr val="tx1"/>
          </a:solidFill>
          <a:latin typeface="+mn-lt"/>
          <a:ea typeface="+mn-ea"/>
          <a:cs typeface="+mn-cs"/>
        </a:defRPr>
      </a:lvl6pPr>
      <a:lvl7pPr marL="5801219" algn="l" defTabSz="1933742" rtl="0" eaLnBrk="1" latinLnBrk="0" hangingPunct="1">
        <a:defRPr sz="3808" kern="1200">
          <a:solidFill>
            <a:schemeClr val="tx1"/>
          </a:solidFill>
          <a:latin typeface="+mn-lt"/>
          <a:ea typeface="+mn-ea"/>
          <a:cs typeface="+mn-cs"/>
        </a:defRPr>
      </a:lvl7pPr>
      <a:lvl8pPr marL="6768090" algn="l" defTabSz="1933742" rtl="0" eaLnBrk="1" latinLnBrk="0" hangingPunct="1">
        <a:defRPr sz="3808" kern="1200">
          <a:solidFill>
            <a:schemeClr val="tx1"/>
          </a:solidFill>
          <a:latin typeface="+mn-lt"/>
          <a:ea typeface="+mn-ea"/>
          <a:cs typeface="+mn-cs"/>
        </a:defRPr>
      </a:lvl8pPr>
      <a:lvl9pPr marL="7734960" algn="l" defTabSz="1933742" rtl="0" eaLnBrk="1" latinLnBrk="0" hangingPunct="1">
        <a:defRPr sz="380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p15:clr>
            <a:srgbClr val="F26B43"/>
          </p15:clr>
        </p15:guide>
        <p15:guide id="2" pos="480">
          <p15:clr>
            <a:srgbClr val="F26B43"/>
          </p15:clr>
        </p15:guide>
        <p15:guide id="3" pos="14882">
          <p15:clr>
            <a:srgbClr val="F26B43"/>
          </p15:clr>
        </p15:guide>
        <p15:guide id="4" orient="horz" pos="8000">
          <p15:clr>
            <a:srgbClr val="F26B43"/>
          </p15:clr>
        </p15:guide>
        <p15:guide id="5" orient="horz" pos="8480">
          <p15:clr>
            <a:srgbClr val="F26B43"/>
          </p15:clr>
        </p15:guide>
        <p15:guide id="6" pos="7681">
          <p15:clr>
            <a:srgbClr val="547EBF"/>
          </p15:clr>
        </p15:guide>
        <p15:guide id="7" pos="7441">
          <p15:clr>
            <a:srgbClr val="F26B43"/>
          </p15:clr>
        </p15:guide>
        <p15:guide id="8" pos="3841">
          <p15:clr>
            <a:srgbClr val="547EBF"/>
          </p15:clr>
        </p15:guide>
        <p15:guide id="9" pos="7921">
          <p15:clr>
            <a:srgbClr val="F26B43"/>
          </p15:clr>
        </p15:guide>
        <p15:guide id="10" pos="3600">
          <p15:clr>
            <a:srgbClr val="F26B43"/>
          </p15:clr>
        </p15:guide>
        <p15:guide id="11" pos="4081">
          <p15:clr>
            <a:srgbClr val="F26B43"/>
          </p15:clr>
        </p15:guide>
        <p15:guide id="12" pos="11522">
          <p15:clr>
            <a:srgbClr val="547EBF"/>
          </p15:clr>
        </p15:guide>
        <p15:guide id="13" pos="11281">
          <p15:clr>
            <a:srgbClr val="F26B43"/>
          </p15:clr>
        </p15:guide>
        <p15:guide id="14" pos="11762">
          <p15:clr>
            <a:srgbClr val="F26B43"/>
          </p15:clr>
        </p15:guide>
        <p15:guide id="17" orient="horz" pos="2160">
          <p15:clr>
            <a:srgbClr val="547EBF"/>
          </p15:clr>
        </p15:guide>
        <p15:guide id="18" orient="horz" pos="4320">
          <p15:clr>
            <a:srgbClr val="547EBF"/>
          </p15:clr>
        </p15:guide>
        <p15:guide id="21" orient="horz" pos="6480">
          <p15:clr>
            <a:srgbClr val="547EBF"/>
          </p15:clr>
        </p15:guide>
        <p15:guide id="22" pos="8161">
          <p15:clr>
            <a:srgbClr val="FDE53C"/>
          </p15:clr>
        </p15:guide>
        <p15:guide id="23" pos="7201">
          <p15:clr>
            <a:srgbClr val="FDE53C"/>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390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a:p>
        </p:txBody>
      </p:sp>
      <p:sp>
        <p:nvSpPr>
          <p:cNvPr id="48" name="Title Text"/>
          <p:cNvSpPr txBox="1">
            <a:spLocks noGrp="1"/>
          </p:cNvSpPr>
          <p:nvPr>
            <p:ph type="title"/>
          </p:nvPr>
        </p:nvSpPr>
        <p:spPr>
          <a:xfrm>
            <a:off x="576072" y="576072"/>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327399"/>
            <a:ext cx="22590125" cy="8669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Footer text (optional)</a:t>
            </a:r>
          </a:p>
        </p:txBody>
      </p:sp>
    </p:spTree>
    <p:extLst>
      <p:ext uri="{BB962C8B-B14F-4D97-AF65-F5344CB8AC3E}">
        <p14:creationId xmlns:p14="http://schemas.microsoft.com/office/powerpoint/2010/main" val="2531645702"/>
      </p:ext>
    </p:extLst>
  </p:cSld>
  <p:clrMap bg1="dk1" tx1="lt1" bg2="dk2" tx2="lt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 id="2147484170" r:id="rId16"/>
    <p:sldLayoutId id="2147484171" r:id="rId17"/>
    <p:sldLayoutId id="2147484172" r:id="rId18"/>
    <p:sldLayoutId id="2147484173" r:id="rId19"/>
    <p:sldLayoutId id="2147484174" r:id="rId20"/>
    <p:sldLayoutId id="2147484175" r:id="rId21"/>
    <p:sldLayoutId id="2147484176" r:id="rId22"/>
    <p:sldLayoutId id="2147484177" r:id="rId23"/>
    <p:sldLayoutId id="2147484178" r:id="rId24"/>
    <p:sldLayoutId id="2147484179" r:id="rId25"/>
    <p:sldLayoutId id="2147484180" r:id="rId26"/>
    <p:sldLayoutId id="2147484181" r:id="rId27"/>
    <p:sldLayoutId id="2147484182" r:id="rId28"/>
    <p:sldLayoutId id="2147484183" r:id="rId29"/>
    <p:sldLayoutId id="2147484184" r:id="rId30"/>
    <p:sldLayoutId id="2147484185" r:id="rId31"/>
    <p:sldLayoutId id="2147484186" r:id="rId32"/>
    <p:sldLayoutId id="2147484187" r:id="rId33"/>
    <p:sldLayoutId id="2147484188" r:id="rId34"/>
    <p:sldLayoutId id="2147484189" r:id="rId35"/>
    <p:sldLayoutId id="2147484190" r:id="rId36"/>
    <p:sldLayoutId id="2147484191" r:id="rId37"/>
    <p:sldLayoutId id="2147484192" r:id="rId38"/>
    <p:sldLayoutId id="2147484193" r:id="rId39"/>
    <p:sldLayoutId id="2147484194" r:id="rId40"/>
    <p:sldLayoutId id="2147484195" r:id="rId41"/>
    <p:sldLayoutId id="2147484196" r:id="rId42"/>
    <p:sldLayoutId id="2147484197" r:id="rId43"/>
    <p:sldLayoutId id="2147484198" r:id="rId44"/>
    <p:sldLayoutId id="2147484199" r:id="rId45"/>
    <p:sldLayoutId id="2147484200" r:id="rId46"/>
    <p:sldLayoutId id="2147484201" r:id="rId47"/>
    <p:sldLayoutId id="2147484202" r:id="rId48"/>
    <p:sldLayoutId id="2147484203" r:id="rId49"/>
    <p:sldLayoutId id="2147484204" r:id="rId50"/>
    <p:sldLayoutId id="2147484207" r:id="rId51"/>
  </p:sldLayoutIdLst>
  <p:transition spd="med"/>
  <p:hf hdr="0" dt="0"/>
  <p:txStyles>
    <p:title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560905" y="536448"/>
            <a:ext cx="11047390" cy="1145235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12778880" y="536448"/>
            <a:ext cx="10998616" cy="1145235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292651" y="-294640"/>
            <a:ext cx="24974505" cy="143052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694627483"/>
      </p:ext>
    </p:extLst>
  </p:cSld>
  <p:clrMap bg1="dk1" tx1="lt1" bg2="dk2" tx2="lt2" accent1="accent1" accent2="accent2" accent3="accent3" accent4="accent4" accent5="accent5" accent6="accent6" hlink="hlink" folHlink="folHlink"/>
  <p:sldLayoutIdLst>
    <p:sldLayoutId id="214748420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1" fontAlgn="base" hangingPunct="1">
        <a:lnSpc>
          <a:spcPct val="90000"/>
        </a:lnSpc>
        <a:spcBef>
          <a:spcPct val="0"/>
        </a:spcBef>
        <a:spcAft>
          <a:spcPct val="0"/>
        </a:spcAft>
        <a:defRPr sz="48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4440">
          <a:solidFill>
            <a:srgbClr val="191919"/>
          </a:solidFill>
          <a:latin typeface="IBM Plex Sans" pitchFamily="34" charset="0"/>
        </a:defRPr>
      </a:lvl2pPr>
      <a:lvl3pPr algn="l" rtl="0" eaLnBrk="1" fontAlgn="base" hangingPunct="1">
        <a:lnSpc>
          <a:spcPct val="90000"/>
        </a:lnSpc>
        <a:spcBef>
          <a:spcPct val="0"/>
        </a:spcBef>
        <a:spcAft>
          <a:spcPct val="0"/>
        </a:spcAft>
        <a:defRPr sz="4440">
          <a:solidFill>
            <a:srgbClr val="191919"/>
          </a:solidFill>
          <a:latin typeface="IBM Plex Sans" pitchFamily="34" charset="0"/>
        </a:defRPr>
      </a:lvl3pPr>
      <a:lvl4pPr algn="l" rtl="0" eaLnBrk="1" fontAlgn="base" hangingPunct="1">
        <a:lnSpc>
          <a:spcPct val="90000"/>
        </a:lnSpc>
        <a:spcBef>
          <a:spcPct val="0"/>
        </a:spcBef>
        <a:spcAft>
          <a:spcPct val="0"/>
        </a:spcAft>
        <a:defRPr sz="4440">
          <a:solidFill>
            <a:srgbClr val="191919"/>
          </a:solidFill>
          <a:latin typeface="IBM Plex Sans" pitchFamily="34" charset="0"/>
        </a:defRPr>
      </a:lvl4pPr>
      <a:lvl5pPr algn="l" rtl="0" eaLnBrk="1" fontAlgn="base" hangingPunct="1">
        <a:lnSpc>
          <a:spcPct val="90000"/>
        </a:lnSpc>
        <a:spcBef>
          <a:spcPct val="0"/>
        </a:spcBef>
        <a:spcAft>
          <a:spcPct val="0"/>
        </a:spcAft>
        <a:defRPr sz="4440">
          <a:solidFill>
            <a:srgbClr val="191919"/>
          </a:solidFill>
          <a:latin typeface="IBM Plex Sans" pitchFamily="34" charset="0"/>
        </a:defRPr>
      </a:lvl5pPr>
      <a:lvl6pPr marL="725136" algn="l" rtl="0" eaLnBrk="1" fontAlgn="base" hangingPunct="1">
        <a:lnSpc>
          <a:spcPct val="90000"/>
        </a:lnSpc>
        <a:spcBef>
          <a:spcPct val="0"/>
        </a:spcBef>
        <a:spcAft>
          <a:spcPct val="0"/>
        </a:spcAft>
        <a:defRPr sz="4440">
          <a:solidFill>
            <a:srgbClr val="191919"/>
          </a:solidFill>
          <a:latin typeface="IBM Plex Sans" pitchFamily="34" charset="0"/>
        </a:defRPr>
      </a:lvl6pPr>
      <a:lvl7pPr marL="1450278" algn="l" rtl="0" eaLnBrk="1" fontAlgn="base" hangingPunct="1">
        <a:lnSpc>
          <a:spcPct val="90000"/>
        </a:lnSpc>
        <a:spcBef>
          <a:spcPct val="0"/>
        </a:spcBef>
        <a:spcAft>
          <a:spcPct val="0"/>
        </a:spcAft>
        <a:defRPr sz="4440">
          <a:solidFill>
            <a:srgbClr val="191919"/>
          </a:solidFill>
          <a:latin typeface="IBM Plex Sans" pitchFamily="34" charset="0"/>
        </a:defRPr>
      </a:lvl7pPr>
      <a:lvl8pPr marL="2175414" algn="l" rtl="0" eaLnBrk="1" fontAlgn="base" hangingPunct="1">
        <a:lnSpc>
          <a:spcPct val="90000"/>
        </a:lnSpc>
        <a:spcBef>
          <a:spcPct val="0"/>
        </a:spcBef>
        <a:spcAft>
          <a:spcPct val="0"/>
        </a:spcAft>
        <a:defRPr sz="4440">
          <a:solidFill>
            <a:srgbClr val="191919"/>
          </a:solidFill>
          <a:latin typeface="IBM Plex Sans" pitchFamily="34" charset="0"/>
        </a:defRPr>
      </a:lvl8pPr>
      <a:lvl9pPr marL="2900552" algn="l" rtl="0" eaLnBrk="1" fontAlgn="base" hangingPunct="1">
        <a:lnSpc>
          <a:spcPct val="90000"/>
        </a:lnSpc>
        <a:spcBef>
          <a:spcPct val="0"/>
        </a:spcBef>
        <a:spcAft>
          <a:spcPct val="0"/>
        </a:spcAft>
        <a:defRPr sz="4440">
          <a:solidFill>
            <a:srgbClr val="191919"/>
          </a:solidFill>
          <a:latin typeface="IBM Plex Sans" pitchFamily="34" charset="0"/>
        </a:defRPr>
      </a:lvl9pPr>
    </p:titleStyle>
    <p:bodyStyle>
      <a:lvl1pPr marL="0" indent="0" algn="l" rtl="0" eaLnBrk="1" fontAlgn="base" hangingPunct="1">
        <a:lnSpc>
          <a:spcPct val="100000"/>
        </a:lnSpc>
        <a:spcBef>
          <a:spcPts val="2200"/>
        </a:spcBef>
        <a:spcAft>
          <a:spcPct val="0"/>
        </a:spcAft>
        <a:buClr>
          <a:srgbClr val="6D6E70"/>
        </a:buClr>
        <a:buSzPct val="90000"/>
        <a:buFont typeface="IBM Plex Sans" pitchFamily="2" charset="2"/>
        <a:buNone/>
        <a:defRPr sz="2800" b="0" i="0">
          <a:solidFill>
            <a:schemeClr val="bg1"/>
          </a:solidFill>
          <a:latin typeface="+mn-lt"/>
          <a:ea typeface="Arial" panose="020B0604020202020204" pitchFamily="34" charset="0"/>
          <a:cs typeface="Arial" panose="020B0604020202020204" pitchFamily="34" charset="0"/>
        </a:defRPr>
      </a:lvl1pPr>
      <a:lvl2pPr marL="342904" indent="-34747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2800" b="0" i="0">
          <a:solidFill>
            <a:schemeClr val="bg1"/>
          </a:solidFill>
          <a:latin typeface="+mn-lt"/>
          <a:ea typeface="Arial" panose="020B0604020202020204" pitchFamily="34" charset="0"/>
          <a:cs typeface="Arial" panose="020B0604020202020204" pitchFamily="34" charset="0"/>
        </a:defRPr>
      </a:lvl2pPr>
      <a:lvl3pPr marL="685810" indent="-34747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2800" b="0" i="0">
          <a:solidFill>
            <a:schemeClr val="bg1"/>
          </a:solidFill>
          <a:latin typeface="+mn-lt"/>
          <a:ea typeface="Arial" panose="020B0604020202020204" pitchFamily="34" charset="0"/>
          <a:cs typeface="Arial" panose="020B0604020202020204" pitchFamily="34" charset="0"/>
        </a:defRPr>
      </a:lvl3pPr>
      <a:lvl4pPr marL="1257316" indent="-34747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2800" b="0" i="0" baseline="0">
          <a:solidFill>
            <a:schemeClr val="bg1"/>
          </a:solidFill>
          <a:latin typeface="+mn-lt"/>
          <a:ea typeface="Arial" panose="020B0604020202020204" pitchFamily="34" charset="0"/>
          <a:cs typeface="Arial" panose="020B0604020202020204" pitchFamily="34" charset="0"/>
        </a:defRPr>
      </a:lvl4pPr>
      <a:lvl5pPr marL="1606570" indent="-347472" algn="l" rtl="0" eaLnBrk="1" fontAlgn="base" hangingPunct="1">
        <a:lnSpc>
          <a:spcPct val="100000"/>
        </a:lnSpc>
        <a:spcBef>
          <a:spcPts val="0"/>
        </a:spcBef>
        <a:spcAft>
          <a:spcPct val="0"/>
        </a:spcAft>
        <a:buClr>
          <a:schemeClr val="bg1"/>
        </a:buClr>
        <a:buFont typeface="Arial" panose="020B0604020202020204" pitchFamily="34" charset="0"/>
        <a:buChar char="•"/>
        <a:tabLst/>
        <a:defRPr sz="2800" b="0" i="0">
          <a:solidFill>
            <a:schemeClr val="bg1"/>
          </a:solidFill>
          <a:latin typeface="+mn-lt"/>
          <a:ea typeface="Arial" panose="020B0604020202020204" pitchFamily="34" charset="0"/>
          <a:cs typeface="Arial" panose="020B0604020202020204" pitchFamily="34" charset="0"/>
        </a:defRPr>
      </a:lvl5pPr>
      <a:lvl6pPr marL="3167442" indent="-259340" algn="l" rtl="0" eaLnBrk="1" fontAlgn="base" hangingPunct="1">
        <a:spcBef>
          <a:spcPct val="20000"/>
        </a:spcBef>
        <a:spcAft>
          <a:spcPct val="0"/>
        </a:spcAft>
        <a:buClr>
          <a:schemeClr val="bg1"/>
        </a:buClr>
        <a:buChar char="»"/>
        <a:defRPr sz="2538">
          <a:solidFill>
            <a:schemeClr val="bg1"/>
          </a:solidFill>
          <a:latin typeface="IBM Plex Sans" charset="0"/>
        </a:defRPr>
      </a:lvl6pPr>
      <a:lvl7pPr marL="3892582" indent="-259340" algn="l" rtl="0" eaLnBrk="1" fontAlgn="base" hangingPunct="1">
        <a:spcBef>
          <a:spcPct val="20000"/>
        </a:spcBef>
        <a:spcAft>
          <a:spcPct val="0"/>
        </a:spcAft>
        <a:buClr>
          <a:schemeClr val="bg1"/>
        </a:buClr>
        <a:buChar char="»"/>
        <a:defRPr sz="2538">
          <a:solidFill>
            <a:schemeClr val="bg1"/>
          </a:solidFill>
          <a:latin typeface="IBM Plex Sans" charset="0"/>
        </a:defRPr>
      </a:lvl7pPr>
      <a:lvl8pPr marL="4617720" indent="-259340" algn="l" rtl="0" eaLnBrk="1" fontAlgn="base" hangingPunct="1">
        <a:spcBef>
          <a:spcPct val="20000"/>
        </a:spcBef>
        <a:spcAft>
          <a:spcPct val="0"/>
        </a:spcAft>
        <a:buClr>
          <a:schemeClr val="bg1"/>
        </a:buClr>
        <a:buChar char="»"/>
        <a:defRPr sz="2538">
          <a:solidFill>
            <a:schemeClr val="bg1"/>
          </a:solidFill>
          <a:latin typeface="IBM Plex Sans" charset="0"/>
        </a:defRPr>
      </a:lvl8pPr>
      <a:lvl9pPr marL="5342860" indent="-259340" algn="l" rtl="0" eaLnBrk="1" fontAlgn="base" hangingPunct="1">
        <a:spcBef>
          <a:spcPct val="20000"/>
        </a:spcBef>
        <a:spcAft>
          <a:spcPct val="0"/>
        </a:spcAft>
        <a:buClr>
          <a:schemeClr val="bg1"/>
        </a:buClr>
        <a:buChar char="»"/>
        <a:defRPr sz="2538">
          <a:solidFill>
            <a:schemeClr val="bg1"/>
          </a:solidFill>
          <a:latin typeface="IBM Plex Sans" charset="0"/>
        </a:defRPr>
      </a:lvl9pPr>
    </p:bodyStyle>
    <p:otherStyle>
      <a:defPPr>
        <a:defRPr lang="en-US"/>
      </a:defPPr>
      <a:lvl1pPr marL="0" algn="l" defTabSz="1450278" rtl="0" eaLnBrk="1" latinLnBrk="0" hangingPunct="1">
        <a:defRPr sz="2856" kern="1200">
          <a:solidFill>
            <a:schemeClr val="tx1"/>
          </a:solidFill>
          <a:latin typeface="+mn-lt"/>
          <a:ea typeface="+mn-ea"/>
          <a:cs typeface="+mn-cs"/>
        </a:defRPr>
      </a:lvl1pPr>
      <a:lvl2pPr marL="725136" algn="l" defTabSz="1450278" rtl="0" eaLnBrk="1" latinLnBrk="0" hangingPunct="1">
        <a:defRPr sz="2856" kern="1200">
          <a:solidFill>
            <a:schemeClr val="tx1"/>
          </a:solidFill>
          <a:latin typeface="+mn-lt"/>
          <a:ea typeface="+mn-ea"/>
          <a:cs typeface="+mn-cs"/>
        </a:defRPr>
      </a:lvl2pPr>
      <a:lvl3pPr marL="1450278" algn="l" defTabSz="1450278" rtl="0" eaLnBrk="1" latinLnBrk="0" hangingPunct="1">
        <a:defRPr sz="2856" kern="1200">
          <a:solidFill>
            <a:schemeClr val="tx1"/>
          </a:solidFill>
          <a:latin typeface="+mn-lt"/>
          <a:ea typeface="+mn-ea"/>
          <a:cs typeface="+mn-cs"/>
        </a:defRPr>
      </a:lvl3pPr>
      <a:lvl4pPr marL="2175414" algn="l" defTabSz="1450278" rtl="0" eaLnBrk="1" latinLnBrk="0" hangingPunct="1">
        <a:defRPr sz="2856" kern="1200">
          <a:solidFill>
            <a:schemeClr val="tx1"/>
          </a:solidFill>
          <a:latin typeface="+mn-lt"/>
          <a:ea typeface="+mn-ea"/>
          <a:cs typeface="+mn-cs"/>
        </a:defRPr>
      </a:lvl4pPr>
      <a:lvl5pPr marL="2900552" algn="l" defTabSz="1450278" rtl="0" eaLnBrk="1" latinLnBrk="0" hangingPunct="1">
        <a:defRPr sz="2856" kern="1200">
          <a:solidFill>
            <a:schemeClr val="tx1"/>
          </a:solidFill>
          <a:latin typeface="+mn-lt"/>
          <a:ea typeface="+mn-ea"/>
          <a:cs typeface="+mn-cs"/>
        </a:defRPr>
      </a:lvl5pPr>
      <a:lvl6pPr marL="3625692" algn="l" defTabSz="1450278" rtl="0" eaLnBrk="1" latinLnBrk="0" hangingPunct="1">
        <a:defRPr sz="2856" kern="1200">
          <a:solidFill>
            <a:schemeClr val="tx1"/>
          </a:solidFill>
          <a:latin typeface="+mn-lt"/>
          <a:ea typeface="+mn-ea"/>
          <a:cs typeface="+mn-cs"/>
        </a:defRPr>
      </a:lvl6pPr>
      <a:lvl7pPr marL="4350828" algn="l" defTabSz="1450278" rtl="0" eaLnBrk="1" latinLnBrk="0" hangingPunct="1">
        <a:defRPr sz="2856" kern="1200">
          <a:solidFill>
            <a:schemeClr val="tx1"/>
          </a:solidFill>
          <a:latin typeface="+mn-lt"/>
          <a:ea typeface="+mn-ea"/>
          <a:cs typeface="+mn-cs"/>
        </a:defRPr>
      </a:lvl7pPr>
      <a:lvl8pPr marL="5075966" algn="l" defTabSz="1450278" rtl="0" eaLnBrk="1" latinLnBrk="0" hangingPunct="1">
        <a:defRPr sz="2856" kern="1200">
          <a:solidFill>
            <a:schemeClr val="tx1"/>
          </a:solidFill>
          <a:latin typeface="+mn-lt"/>
          <a:ea typeface="+mn-ea"/>
          <a:cs typeface="+mn-cs"/>
        </a:defRPr>
      </a:lvl8pPr>
      <a:lvl9pPr marL="5801104" algn="l" defTabSz="1450278" rtl="0" eaLnBrk="1" latinLnBrk="0" hangingPunct="1">
        <a:defRPr sz="285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0">
          <p15:clr>
            <a:srgbClr val="F26B43"/>
          </p15:clr>
        </p15:guide>
        <p15:guide id="2" pos="192">
          <p15:clr>
            <a:srgbClr val="F26B43"/>
          </p15:clr>
        </p15:guide>
        <p15:guide id="3" pos="7488">
          <p15:clr>
            <a:srgbClr val="F26B43"/>
          </p15:clr>
        </p15:guide>
        <p15:guide id="4" orient="horz" pos="3776">
          <p15:clr>
            <a:srgbClr val="F26B43"/>
          </p15:clr>
        </p15:guide>
        <p15:guide id="5" orient="horz" pos="4117">
          <p15:clr>
            <a:srgbClr val="F26B43"/>
          </p15:clr>
        </p15:guide>
        <p15:guide id="6" pos="3840">
          <p15:clr>
            <a:srgbClr val="F26B43"/>
          </p15:clr>
        </p15:guide>
        <p15:guide id="7" pos="3648">
          <p15:clr>
            <a:srgbClr val="F26B43"/>
          </p15:clr>
        </p15:guide>
        <p15:guide id="8" pos="1920">
          <p15:clr>
            <a:srgbClr val="F26B43"/>
          </p15:clr>
        </p15:guide>
        <p15:guide id="9" pos="4032">
          <p15:clr>
            <a:srgbClr val="F26B43"/>
          </p15:clr>
        </p15:guide>
        <p15:guide id="10" pos="1728">
          <p15:clr>
            <a:srgbClr val="F26B43"/>
          </p15:clr>
        </p15:guide>
        <p15:guide id="11" pos="2112">
          <p15:clr>
            <a:srgbClr val="F26B43"/>
          </p15:clr>
        </p15:guide>
        <p15:guide id="12" pos="5760">
          <p15:clr>
            <a:srgbClr val="F26B43"/>
          </p15:clr>
        </p15:guide>
        <p15:guide id="13" pos="5568">
          <p15:clr>
            <a:srgbClr val="F26B43"/>
          </p15:clr>
        </p15:guide>
        <p15:guide id="14" pos="5952">
          <p15:clr>
            <a:srgbClr val="F26B43"/>
          </p15:clr>
        </p15:guide>
        <p15:guide id="15" orient="horz" pos="549">
          <p15:clr>
            <a:srgbClr val="F26B43"/>
          </p15:clr>
        </p15:guide>
        <p15:guide id="17" orient="horz" pos="1083">
          <p15:clr>
            <a:srgbClr val="F26B43"/>
          </p15:clr>
        </p15:guide>
        <p15:guide id="18" orient="horz" pos="2160">
          <p15:clr>
            <a:srgbClr val="F26B43"/>
          </p15:clr>
        </p15:guide>
        <p15:guide id="19" orient="horz" pos="1621">
          <p15:clr>
            <a:srgbClr val="F26B43"/>
          </p15:clr>
        </p15:guide>
        <p15:guide id="20" orient="horz" pos="2696">
          <p15:clr>
            <a:srgbClr val="F26B43"/>
          </p15:clr>
        </p15:guide>
        <p15:guide id="21" orient="horz" pos="323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3" y="12939015"/>
            <a:ext cx="270907" cy="246222"/>
          </a:xfrm>
          <a:prstGeom prst="rect">
            <a:avLst/>
          </a:prstGeom>
          <a:ln w="12700">
            <a:miter lim="400000"/>
          </a:ln>
        </p:spPr>
        <p:txBody>
          <a:bodyPr wrap="square" lIns="0" tIns="0" rIns="0" bIns="0" anchor="b" anchorCtr="0">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3" y="576073"/>
            <a:ext cx="22590125" cy="2651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Title Text</a:t>
            </a:r>
          </a:p>
        </p:txBody>
      </p:sp>
      <p:sp>
        <p:nvSpPr>
          <p:cNvPr id="49" name="Body Level One…"/>
          <p:cNvSpPr txBox="1">
            <a:spLocks noGrp="1"/>
          </p:cNvSpPr>
          <p:nvPr>
            <p:ph type="body" idx="1"/>
          </p:nvPr>
        </p:nvSpPr>
        <p:spPr>
          <a:xfrm>
            <a:off x="574675" y="3327400"/>
            <a:ext cx="22590125" cy="8669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Body Level One</a:t>
            </a:r>
          </a:p>
          <a:p>
            <a:pPr lvl="1"/>
            <a:r>
              <a:rPr dirty="0"/>
              <a:t>Body Level Two</a:t>
            </a:r>
            <a:endParaRPr lang="en-CA" dirty="0"/>
          </a:p>
          <a:p>
            <a:pPr lvl="2"/>
            <a:r>
              <a:rPr lang="en-CA" dirty="0"/>
              <a:t>Body Level Three</a:t>
            </a:r>
          </a:p>
          <a:p>
            <a:pPr lvl="3"/>
            <a:r>
              <a:rPr lang="en-CA"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5" y="12804236"/>
            <a:ext cx="4956175" cy="381000"/>
          </a:xfrm>
          <a:prstGeom prst="rect">
            <a:avLst/>
          </a:prstGeom>
        </p:spPr>
        <p:txBody>
          <a:bodyPr vert="horz" lIns="0" tIns="0" rIns="0" bIns="0" rtlCol="0" anchor="b"/>
          <a:lstStyle>
            <a:lvl1pPr algn="l">
              <a:defRPr sz="1600" b="0" i="0">
                <a:solidFill>
                  <a:schemeClr val="tx1"/>
                </a:solidFill>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709606981"/>
      </p:ext>
    </p:extLst>
  </p:cSld>
  <p:clrMap bg1="dk1" tx1="lt1" bg2="dk2" tx2="lt2" accent1="accent1" accent2="accent2" accent3="accent3" accent4="accent4" accent5="accent5" accent6="accent6" hlink="hlink" folHlink="folHlink"/>
  <p:sldLayoutIdLst>
    <p:sldLayoutId id="2147484212" r:id="rId1"/>
  </p:sldLayoutIdLst>
  <p:transition spd="med"/>
  <p:hf sldNum="0" hdr="0" ftr="0" dt="0"/>
  <p:txStyles>
    <p:titleStyle>
      <a:lvl1pPr marL="0" marR="0" indent="0" algn="l" defTabSz="2438400" rtl="0" eaLnBrk="1" latinLnBrk="0" hangingPunct="1">
        <a:lnSpc>
          <a:spcPct val="100000"/>
        </a:lnSpc>
        <a:spcBef>
          <a:spcPts val="0"/>
        </a:spcBef>
        <a:spcAft>
          <a:spcPts val="0"/>
        </a:spcAft>
        <a:buClrTx/>
        <a:buSzTx/>
        <a:buFontTx/>
        <a:buNone/>
        <a:tabLst/>
        <a:defRPr sz="64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00000"/>
        </a:lnSpc>
        <a:spcBef>
          <a:spcPts val="0"/>
        </a:spcBef>
        <a:spcAft>
          <a:spcPts val="0"/>
        </a:spcAft>
        <a:buClrTx/>
        <a:buSzTx/>
        <a:buFontTx/>
        <a:buNone/>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3276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6588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9864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685800" marR="0" indent="0" algn="l" defTabSz="2438400" rtl="0" eaLnBrk="1" latinLnBrk="0" hangingPunct="1">
        <a:lnSpc>
          <a:spcPct val="110000"/>
        </a:lnSpc>
        <a:spcBef>
          <a:spcPts val="2900"/>
        </a:spcBef>
        <a:spcAft>
          <a:spcPts val="0"/>
        </a:spcAft>
        <a:buClrTx/>
        <a:buSzPct val="100000"/>
        <a:buFont typeface="Arial" panose="020B0604020202020204" pitchFamily="34" charset="0"/>
        <a:buNone/>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1">
          <p15:clr>
            <a:srgbClr val="0F62FE"/>
          </p15:clr>
        </p15:guide>
        <p15:guide id="5" pos="1916">
          <p15:clr>
            <a:srgbClr val="EE5396"/>
          </p15:clr>
        </p15:guide>
        <p15:guide id="6" pos="5757">
          <p15:clr>
            <a:srgbClr val="EE5396"/>
          </p15:clr>
        </p15:guide>
        <p15:guide id="7" pos="7319">
          <p15:clr>
            <a:srgbClr val="EE5396"/>
          </p15:clr>
        </p15:guide>
        <p15:guide id="8" pos="8039">
          <p15:clr>
            <a:srgbClr val="EE5396"/>
          </p15:clr>
        </p15:guide>
        <p15:guide id="9" pos="4201">
          <p15:clr>
            <a:srgbClr val="EE5396"/>
          </p15:clr>
        </p15:guide>
        <p15:guide id="10" pos="3480">
          <p15:clr>
            <a:srgbClr val="EE5396"/>
          </p15:clr>
        </p15:guide>
        <p15:guide id="11" pos="9593">
          <p15:clr>
            <a:srgbClr val="EE5396"/>
          </p15:clr>
        </p15:guide>
        <p15:guide id="13" pos="11159">
          <p15:clr>
            <a:srgbClr val="EE5396"/>
          </p15:clr>
        </p15:guide>
        <p15:guide id="14" pos="11880">
          <p15:clr>
            <a:srgbClr val="EE5396"/>
          </p15:clr>
        </p15:guide>
        <p15:guide id="15" pos="13440">
          <p15:clr>
            <a:srgbClr val="EE5396"/>
          </p15:clr>
        </p15:guide>
        <p15:guide id="16" pos="14996">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8">
          <p15:clr>
            <a:srgbClr val="EE5396"/>
          </p15:clr>
        </p15:guide>
        <p15:guide id="25" orient="horz" pos="8274">
          <p15:clr>
            <a:srgbClr val="EE5396"/>
          </p15:clr>
        </p15:guide>
        <p15:guide id="26" pos="7681">
          <p15:clr>
            <a:srgbClr val="0F62FE"/>
          </p15:clr>
        </p15:guide>
        <p15:guide id="27" pos="11519">
          <p15:clr>
            <a:srgbClr val="0F62FE"/>
          </p15:clr>
        </p15:guide>
        <p15:guide id="28" orient="horz" pos="6480">
          <p15:clr>
            <a:srgbClr val="0F62FE"/>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awalls@us.ibm.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linkedin.com/in/wallsandrew/"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svg"/><Relationship Id="rId2" Type="http://schemas.openxmlformats.org/officeDocument/2006/relationships/notesSlide" Target="../notesSlides/notesSlide7.xml"/><Relationship Id="rId1" Type="http://schemas.openxmlformats.org/officeDocument/2006/relationships/slideLayout" Target="../slideLayouts/slideLayout526.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273.xml"/><Relationship Id="rId5" Type="http://schemas.openxmlformats.org/officeDocument/2006/relationships/image" Target="../media/image85.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273.xml"/></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64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142.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30.svg"/><Relationship Id="rId7" Type="http://schemas.openxmlformats.org/officeDocument/2006/relationships/image" Target="../media/image34.png"/><Relationship Id="rId12" Type="http://schemas.openxmlformats.org/officeDocument/2006/relationships/slide" Target="slide2.xml"/><Relationship Id="rId17" Type="http://schemas.openxmlformats.org/officeDocument/2006/relationships/image" Target="../media/image42.png"/><Relationship Id="rId2" Type="http://schemas.openxmlformats.org/officeDocument/2006/relationships/image" Target="../media/image29.png"/><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416.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svg"/><Relationship Id="rId15" Type="http://schemas.openxmlformats.org/officeDocument/2006/relationships/image" Target="../media/image40.png"/><Relationship Id="rId10" Type="http://schemas.openxmlformats.org/officeDocument/2006/relationships/slide" Target="slide4.xml"/><Relationship Id="rId19" Type="http://schemas.openxmlformats.org/officeDocument/2006/relationships/image" Target="../media/image44.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39.svg"/></Relationships>
</file>

<file path=ppt/slides/_rels/slide20.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694.xml"/><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44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94.xml"/></Relationships>
</file>

<file path=ppt/slides/_rels/slide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notesSlide" Target="../notesSlides/notesSlide6.xml"/><Relationship Id="rId16" Type="http://schemas.microsoft.com/office/2007/relationships/hdphoto" Target="../media/hdphoto4.wdp"/><Relationship Id="rId1" Type="http://schemas.openxmlformats.org/officeDocument/2006/relationships/slideLayout" Target="../slideLayouts/slideLayout310.xml"/><Relationship Id="rId6" Type="http://schemas.openxmlformats.org/officeDocument/2006/relationships/image" Target="../media/image63.png"/><Relationship Id="rId11" Type="http://schemas.microsoft.com/office/2007/relationships/hdphoto" Target="../media/hdphoto2.wdp"/><Relationship Id="rId5" Type="http://schemas.openxmlformats.org/officeDocument/2006/relationships/image" Target="../media/image62.png"/><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image" Target="../media/image61.png"/><Relationship Id="rId9" Type="http://schemas.microsoft.com/office/2007/relationships/hdphoto" Target="../media/hdphoto1.wdp"/><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23.xml"/><Relationship Id="rId6" Type="http://schemas.openxmlformats.org/officeDocument/2006/relationships/image" Target="../media/image72.emf"/><Relationship Id="rId5" Type="http://schemas.microsoft.com/office/2007/relationships/hdphoto" Target="../media/hdphoto6.wdp"/><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93DF-9ABA-2E26-D56A-6696AC7C369A}"/>
              </a:ext>
            </a:extLst>
          </p:cNvPr>
          <p:cNvSpPr>
            <a:spLocks noGrp="1"/>
          </p:cNvSpPr>
          <p:nvPr>
            <p:ph type="title"/>
          </p:nvPr>
        </p:nvSpPr>
        <p:spPr/>
        <p:txBody>
          <a:bodyPr/>
          <a:lstStyle/>
          <a:p>
            <a:r>
              <a:rPr lang="en-US" b="1" i="0" dirty="0">
                <a:solidFill>
                  <a:srgbClr val="000000"/>
                </a:solidFill>
                <a:effectLst/>
              </a:rPr>
              <a:t>Protect your business from ransomware threats with improved data storage defenses using AI</a:t>
            </a:r>
            <a:br>
              <a:rPr lang="en-US" b="0" i="0" dirty="0">
                <a:solidFill>
                  <a:srgbClr val="000000"/>
                </a:solidFill>
                <a:effectLst/>
                <a:latin typeface="Roboto" panose="02000000000000000000" pitchFamily="2" charset="0"/>
              </a:rPr>
            </a:br>
            <a:endParaRPr lang="en-MX" dirty="0"/>
          </a:p>
        </p:txBody>
      </p:sp>
      <p:sp>
        <p:nvSpPr>
          <p:cNvPr id="4" name="Text Placeholder 3">
            <a:extLst>
              <a:ext uri="{FF2B5EF4-FFF2-40B4-BE49-F238E27FC236}">
                <a16:creationId xmlns:a16="http://schemas.microsoft.com/office/drawing/2014/main" id="{27CC4980-54DB-31C0-45D1-A5F1F2CD0C96}"/>
              </a:ext>
            </a:extLst>
          </p:cNvPr>
          <p:cNvSpPr>
            <a:spLocks noGrp="1"/>
          </p:cNvSpPr>
          <p:nvPr>
            <p:ph type="body" sz="quarter" idx="13"/>
          </p:nvPr>
        </p:nvSpPr>
        <p:spPr>
          <a:xfrm>
            <a:off x="208645" y="11565867"/>
            <a:ext cx="8143338" cy="2778252"/>
          </a:xfrm>
        </p:spPr>
        <p:txBody>
          <a:bodyPr/>
          <a:lstStyle/>
          <a:p>
            <a:r>
              <a:rPr lang="en-US" sz="3600" dirty="0"/>
              <a:t>Andy Walls</a:t>
            </a:r>
            <a:br>
              <a:rPr lang="en-US" sz="2800" dirty="0"/>
            </a:br>
            <a:r>
              <a:rPr lang="en-US" sz="2800" dirty="0"/>
              <a:t>IBM Fellow and CTO </a:t>
            </a:r>
            <a:r>
              <a:rPr lang="en-US" sz="2800" dirty="0" err="1"/>
              <a:t>FlashSystems</a:t>
            </a:r>
            <a:endParaRPr lang="en-US" sz="2800" dirty="0"/>
          </a:p>
          <a:p>
            <a:r>
              <a:rPr lang="en-US" sz="2400" b="0" i="0" u="none" strike="noStrike" dirty="0">
                <a:effectLst/>
                <a:hlinkClick r:id="rId3"/>
              </a:rPr>
              <a:t>awalls@us.ibm.com</a:t>
            </a:r>
            <a:r>
              <a:rPr lang="en-US" sz="2400" b="0" i="0" u="none" strike="noStrike" dirty="0">
                <a:effectLst/>
                <a:cs typeface="Arial" panose="020B0604020202020204" pitchFamily="34" charset="0"/>
              </a:rPr>
              <a:t> </a:t>
            </a:r>
            <a:r>
              <a:rPr lang="en-US" sz="2400" dirty="0">
                <a:ea typeface="IBM Plex Sans" charset="0"/>
                <a:cs typeface="Arial" panose="020B0604020202020204" pitchFamily="34" charset="0"/>
                <a:hlinkClick r:id="rId4"/>
              </a:rPr>
              <a:t>linkedin.com/in/wallsandrew</a:t>
            </a:r>
            <a:r>
              <a:rPr lang="en-US" sz="2400" dirty="0">
                <a:ea typeface="IBM Plex Sans" charset="0"/>
                <a:cs typeface="Arial" panose="020B0604020202020204" pitchFamily="34" charset="0"/>
              </a:rPr>
              <a:t>/</a:t>
            </a:r>
            <a:endParaRPr lang="en-US" sz="2400" dirty="0"/>
          </a:p>
          <a:p>
            <a:endParaRPr lang="en-US" sz="2000" dirty="0">
              <a:latin typeface="Arial" panose="020B0604020202020204" pitchFamily="34" charset="0"/>
            </a:endParaRPr>
          </a:p>
          <a:p>
            <a:endParaRPr lang="en-MX" dirty="0"/>
          </a:p>
        </p:txBody>
      </p:sp>
    </p:spTree>
    <p:extLst>
      <p:ext uri="{BB962C8B-B14F-4D97-AF65-F5344CB8AC3E}">
        <p14:creationId xmlns:p14="http://schemas.microsoft.com/office/powerpoint/2010/main" val="225496083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921916-6BDB-C443-9E54-6DF381B20B76}"/>
              </a:ext>
            </a:extLst>
          </p:cNvPr>
          <p:cNvSpPr/>
          <p:nvPr/>
        </p:nvSpPr>
        <p:spPr>
          <a:xfrm>
            <a:off x="1592" y="4656501"/>
            <a:ext cx="8123806" cy="9059502"/>
          </a:xfrm>
          <a:prstGeom prst="rect">
            <a:avLst/>
          </a:prstGeom>
          <a:solidFill>
            <a:srgbClr val="004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9196" rtl="0" eaLnBrk="1" fontAlgn="auto" latinLnBrk="0" hangingPunct="1">
              <a:lnSpc>
                <a:spcPct val="100000"/>
              </a:lnSpc>
              <a:spcBef>
                <a:spcPts val="0"/>
              </a:spcBef>
              <a:spcAft>
                <a:spcPts val="0"/>
              </a:spcAft>
              <a:buClrTx/>
              <a:buSzTx/>
              <a:buFontTx/>
              <a:buNone/>
              <a:tabLst/>
              <a:defRPr/>
            </a:pPr>
            <a:endParaRPr kumimoji="0" lang="en-US" sz="2702"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69E71127-CD5C-F94F-8369-405DD6F99D16}"/>
              </a:ext>
            </a:extLst>
          </p:cNvPr>
          <p:cNvSpPr/>
          <p:nvPr/>
        </p:nvSpPr>
        <p:spPr>
          <a:xfrm>
            <a:off x="8125398" y="4656501"/>
            <a:ext cx="8123806" cy="9059502"/>
          </a:xfrm>
          <a:prstGeom prst="rect">
            <a:avLst/>
          </a:prstGeom>
          <a:solidFill>
            <a:srgbClr val="0F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9196" rtl="0" eaLnBrk="1" fontAlgn="auto" latinLnBrk="0" hangingPunct="1">
              <a:lnSpc>
                <a:spcPct val="100000"/>
              </a:lnSpc>
              <a:spcBef>
                <a:spcPts val="0"/>
              </a:spcBef>
              <a:spcAft>
                <a:spcPts val="0"/>
              </a:spcAft>
              <a:buClrTx/>
              <a:buSzTx/>
              <a:buFontTx/>
              <a:buNone/>
              <a:tabLst/>
              <a:defRPr/>
            </a:pPr>
            <a:endParaRPr kumimoji="0" lang="en-US" sz="2702"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92E8D3C-A8DA-E14A-B0AF-33F0E073E074}"/>
              </a:ext>
            </a:extLst>
          </p:cNvPr>
          <p:cNvSpPr/>
          <p:nvPr/>
        </p:nvSpPr>
        <p:spPr>
          <a:xfrm>
            <a:off x="16249202" y="4656501"/>
            <a:ext cx="8123806" cy="9059502"/>
          </a:xfrm>
          <a:prstGeom prst="rect">
            <a:avLst/>
          </a:prstGeom>
          <a:solidFill>
            <a:srgbClr val="45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9196" rtl="0" eaLnBrk="1" fontAlgn="auto" latinLnBrk="0" hangingPunct="1">
              <a:lnSpc>
                <a:spcPct val="100000"/>
              </a:lnSpc>
              <a:spcBef>
                <a:spcPts val="0"/>
              </a:spcBef>
              <a:spcAft>
                <a:spcPts val="0"/>
              </a:spcAft>
              <a:buClrTx/>
              <a:buSzTx/>
              <a:buFontTx/>
              <a:buNone/>
              <a:tabLst/>
              <a:defRPr/>
            </a:pPr>
            <a:endParaRPr kumimoji="0" lang="en-US" sz="2702"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6AAF92BC-CE0F-E44A-9C3B-49D2FF1BE34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6905" y="7174665"/>
            <a:ext cx="3151448" cy="1513990"/>
          </a:xfrm>
          <a:prstGeom prst="rect">
            <a:avLst/>
          </a:prstGeom>
        </p:spPr>
      </p:pic>
      <p:sp>
        <p:nvSpPr>
          <p:cNvPr id="10" name="Rectángulo 7">
            <a:extLst>
              <a:ext uri="{FF2B5EF4-FFF2-40B4-BE49-F238E27FC236}">
                <a16:creationId xmlns:a16="http://schemas.microsoft.com/office/drawing/2014/main" id="{C31F6096-2941-894F-8E05-BE983CF51194}"/>
              </a:ext>
            </a:extLst>
          </p:cNvPr>
          <p:cNvSpPr/>
          <p:nvPr/>
        </p:nvSpPr>
        <p:spPr>
          <a:xfrm>
            <a:off x="128794" y="10978949"/>
            <a:ext cx="7480698" cy="1816266"/>
          </a:xfrm>
          <a:prstGeom prst="rect">
            <a:avLst/>
          </a:prstGeom>
        </p:spPr>
        <p:txBody>
          <a:bodyPr wrap="square">
            <a:spAutoFit/>
          </a:bodyPr>
          <a:lstStyle/>
          <a:p>
            <a:pPr marL="0" marR="0" lvl="0" indent="0" algn="l" defTabSz="914356" rtl="0" eaLnBrk="0" fontAlgn="base" latinLnBrk="0" hangingPunct="0">
              <a:lnSpc>
                <a:spcPct val="100000"/>
              </a:lnSpc>
              <a:spcBef>
                <a:spcPct val="0"/>
              </a:spcBef>
              <a:spcAft>
                <a:spcPct val="0"/>
              </a:spcAft>
              <a:buClr>
                <a:srgbClr val="666666">
                  <a:lumMod val="75000"/>
                </a:srgbClr>
              </a:buClr>
              <a:buSzTx/>
              <a:buFontTx/>
              <a:buNone/>
              <a:tabLst/>
              <a:defRPr/>
            </a:pPr>
            <a:r>
              <a:rPr kumimoji="0" lang="en-GB" sz="3734"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Additional security capabilities to prevent non-privileged users from compromising production data</a:t>
            </a:r>
          </a:p>
        </p:txBody>
      </p:sp>
      <p:sp>
        <p:nvSpPr>
          <p:cNvPr id="14" name="TextBox 13">
            <a:extLst>
              <a:ext uri="{FF2B5EF4-FFF2-40B4-BE49-F238E27FC236}">
                <a16:creationId xmlns:a16="http://schemas.microsoft.com/office/drawing/2014/main" id="{6748CE92-377F-AA4A-BB81-E330A7ACA4B7}"/>
              </a:ext>
            </a:extLst>
          </p:cNvPr>
          <p:cNvSpPr txBox="1"/>
          <p:nvPr/>
        </p:nvSpPr>
        <p:spPr>
          <a:xfrm>
            <a:off x="128796" y="4825642"/>
            <a:ext cx="7174066" cy="666977"/>
          </a:xfrm>
          <a:prstGeom prst="rect">
            <a:avLst/>
          </a:prstGeom>
          <a:noFill/>
        </p:spPr>
        <p:txBody>
          <a:bodyPr wrap="square" rtlCol="0">
            <a:spAutoFit/>
          </a:bodyPr>
          <a:lstStyle/>
          <a:p>
            <a:pPr marL="0" marR="0" lvl="0" indent="0" algn="l" defTabSz="914356" rtl="0" eaLnBrk="0" fontAlgn="base" latinLnBrk="0" hangingPunct="0">
              <a:lnSpc>
                <a:spcPct val="100000"/>
              </a:lnSpc>
              <a:spcBef>
                <a:spcPct val="0"/>
              </a:spcBef>
              <a:spcAft>
                <a:spcPct val="0"/>
              </a:spcAft>
              <a:buClrTx/>
              <a:buSzTx/>
              <a:buFontTx/>
              <a:buNone/>
              <a:tabLst/>
              <a:defRPr/>
            </a:pPr>
            <a:r>
              <a:rPr kumimoji="0" lang="en-US" sz="3734" b="1" i="0" u="none" strike="noStrike" kern="1200" cap="none" spc="0" normalizeH="0" baseline="0" noProof="0" dirty="0">
                <a:ln>
                  <a:noFill/>
                </a:ln>
                <a:solidFill>
                  <a:prstClr val="white"/>
                </a:solidFill>
                <a:effectLst/>
                <a:uLnTx/>
                <a:uFillTx/>
                <a:latin typeface="Arial" panose="020B0604020202020204"/>
                <a:ea typeface="MS PGothic" pitchFamily="34" charset="-128"/>
                <a:cs typeface="Arial Nova Light" panose="020B0304020202020204" pitchFamily="34" charset="0"/>
              </a:rPr>
              <a:t>Separation of duties</a:t>
            </a:r>
          </a:p>
        </p:txBody>
      </p:sp>
      <p:sp>
        <p:nvSpPr>
          <p:cNvPr id="15" name="Rectángulo 8">
            <a:extLst>
              <a:ext uri="{FF2B5EF4-FFF2-40B4-BE49-F238E27FC236}">
                <a16:creationId xmlns:a16="http://schemas.microsoft.com/office/drawing/2014/main" id="{589E175F-67AD-4A48-B1CE-4A9EFA352931}"/>
              </a:ext>
            </a:extLst>
          </p:cNvPr>
          <p:cNvSpPr/>
          <p:nvPr/>
        </p:nvSpPr>
        <p:spPr>
          <a:xfrm>
            <a:off x="8523467" y="11098568"/>
            <a:ext cx="7466144" cy="1816266"/>
          </a:xfrm>
          <a:prstGeom prst="rect">
            <a:avLst/>
          </a:prstGeom>
        </p:spPr>
        <p:txBody>
          <a:bodyPr wrap="square">
            <a:spAutoFit/>
          </a:bodyPr>
          <a:lstStyle/>
          <a:p>
            <a:pPr marL="0" marR="0" lvl="0" indent="0" algn="l" defTabSz="914356" rtl="0" eaLnBrk="0" fontAlgn="base" latinLnBrk="0" hangingPunct="0">
              <a:lnSpc>
                <a:spcPct val="100000"/>
              </a:lnSpc>
              <a:spcBef>
                <a:spcPct val="0"/>
              </a:spcBef>
              <a:spcAft>
                <a:spcPct val="0"/>
              </a:spcAft>
              <a:buClr>
                <a:srgbClr val="666666">
                  <a:lumMod val="75000"/>
                </a:srgbClr>
              </a:buClr>
              <a:buSzTx/>
              <a:buFontTx/>
              <a:buNone/>
              <a:tabLst/>
              <a:defRPr/>
            </a:pPr>
            <a:r>
              <a:rPr kumimoji="0" lang="en-GB" sz="3734"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Capabilities to regularly create secure, immutable point in time copies – Up to 15,000 copies</a:t>
            </a:r>
          </a:p>
        </p:txBody>
      </p:sp>
      <p:cxnSp>
        <p:nvCxnSpPr>
          <p:cNvPr id="16" name="Straight Arrow Connector 34">
            <a:extLst>
              <a:ext uri="{FF2B5EF4-FFF2-40B4-BE49-F238E27FC236}">
                <a16:creationId xmlns:a16="http://schemas.microsoft.com/office/drawing/2014/main" id="{6372CD00-C9E8-7448-B5C2-9BD5AC5DDCB6}"/>
              </a:ext>
            </a:extLst>
          </p:cNvPr>
          <p:cNvCxnSpPr>
            <a:cxnSpLocks/>
          </p:cNvCxnSpPr>
          <p:nvPr/>
        </p:nvCxnSpPr>
        <p:spPr>
          <a:xfrm flipV="1">
            <a:off x="10877252" y="6623685"/>
            <a:ext cx="1879082" cy="1242238"/>
          </a:xfrm>
          <a:prstGeom prst="straightConnector1">
            <a:avLst/>
          </a:prstGeom>
          <a:noFill/>
          <a:ln w="25400" cap="flat" cmpd="sng" algn="ctr">
            <a:solidFill>
              <a:sysClr val="windowText" lastClr="000000"/>
            </a:solidFill>
            <a:prstDash val="solid"/>
            <a:headEnd type="none"/>
            <a:tailEnd type="triangle"/>
          </a:ln>
          <a:effectLst/>
        </p:spPr>
      </p:cxnSp>
      <p:cxnSp>
        <p:nvCxnSpPr>
          <p:cNvPr id="17" name="Straight Arrow Connector 37">
            <a:extLst>
              <a:ext uri="{FF2B5EF4-FFF2-40B4-BE49-F238E27FC236}">
                <a16:creationId xmlns:a16="http://schemas.microsoft.com/office/drawing/2014/main" id="{2A67C721-5B34-DA43-BB21-8FBBABB3B677}"/>
              </a:ext>
            </a:extLst>
          </p:cNvPr>
          <p:cNvCxnSpPr>
            <a:cxnSpLocks/>
          </p:cNvCxnSpPr>
          <p:nvPr/>
        </p:nvCxnSpPr>
        <p:spPr>
          <a:xfrm>
            <a:off x="10877246" y="7881762"/>
            <a:ext cx="1854214" cy="0"/>
          </a:xfrm>
          <a:prstGeom prst="straightConnector1">
            <a:avLst/>
          </a:prstGeom>
          <a:noFill/>
          <a:ln w="25400" cap="flat" cmpd="sng" algn="ctr">
            <a:solidFill>
              <a:sysClr val="windowText" lastClr="000000"/>
            </a:solidFill>
            <a:prstDash val="solid"/>
            <a:headEnd type="none"/>
            <a:tailEnd type="triangle"/>
          </a:ln>
          <a:effectLst/>
        </p:spPr>
      </p:cxnSp>
      <p:cxnSp>
        <p:nvCxnSpPr>
          <p:cNvPr id="18" name="Straight Arrow Connector 40">
            <a:extLst>
              <a:ext uri="{FF2B5EF4-FFF2-40B4-BE49-F238E27FC236}">
                <a16:creationId xmlns:a16="http://schemas.microsoft.com/office/drawing/2014/main" id="{E089BD3E-1131-164A-80D3-44353118DD1A}"/>
              </a:ext>
            </a:extLst>
          </p:cNvPr>
          <p:cNvCxnSpPr>
            <a:cxnSpLocks/>
          </p:cNvCxnSpPr>
          <p:nvPr/>
        </p:nvCxnSpPr>
        <p:spPr>
          <a:xfrm>
            <a:off x="10872902" y="7881769"/>
            <a:ext cx="1830946" cy="1456706"/>
          </a:xfrm>
          <a:prstGeom prst="straightConnector1">
            <a:avLst/>
          </a:prstGeom>
          <a:noFill/>
          <a:ln w="25400" cap="flat" cmpd="sng" algn="ctr">
            <a:solidFill>
              <a:sysClr val="windowText" lastClr="000000"/>
            </a:solidFill>
            <a:prstDash val="solid"/>
            <a:headEnd type="none"/>
            <a:tailEnd type="triangle"/>
          </a:ln>
          <a:effectLst/>
        </p:spPr>
      </p:cxnSp>
      <p:sp>
        <p:nvSpPr>
          <p:cNvPr id="20" name="TextBox 19">
            <a:extLst>
              <a:ext uri="{FF2B5EF4-FFF2-40B4-BE49-F238E27FC236}">
                <a16:creationId xmlns:a16="http://schemas.microsoft.com/office/drawing/2014/main" id="{D182FCD0-2CA3-AA4D-99FD-FD129EA7D189}"/>
              </a:ext>
            </a:extLst>
          </p:cNvPr>
          <p:cNvSpPr txBox="1"/>
          <p:nvPr/>
        </p:nvSpPr>
        <p:spPr>
          <a:xfrm>
            <a:off x="8267158" y="4825646"/>
            <a:ext cx="7174066" cy="666977"/>
          </a:xfrm>
          <a:prstGeom prst="rect">
            <a:avLst/>
          </a:prstGeom>
          <a:noFill/>
        </p:spPr>
        <p:txBody>
          <a:bodyPr wrap="square" rtlCol="0">
            <a:spAutoFit/>
          </a:bodyPr>
          <a:lstStyle/>
          <a:p>
            <a:pPr marL="0" marR="0" lvl="0" indent="0" algn="l" defTabSz="914356" rtl="0" eaLnBrk="0" fontAlgn="base" latinLnBrk="0" hangingPunct="0">
              <a:lnSpc>
                <a:spcPct val="100000"/>
              </a:lnSpc>
              <a:spcBef>
                <a:spcPct val="0"/>
              </a:spcBef>
              <a:spcAft>
                <a:spcPct val="0"/>
              </a:spcAft>
              <a:buClrTx/>
              <a:buSzTx/>
              <a:buFontTx/>
              <a:buNone/>
              <a:tabLst/>
              <a:defRPr/>
            </a:pPr>
            <a:r>
              <a:rPr kumimoji="0" lang="en-US" sz="3734" b="1" i="0" u="none" strike="noStrike" kern="1200" cap="none" spc="0" normalizeH="0" baseline="0" noProof="0" dirty="0">
                <a:ln>
                  <a:noFill/>
                </a:ln>
                <a:solidFill>
                  <a:prstClr val="white"/>
                </a:solidFill>
                <a:effectLst/>
                <a:uLnTx/>
                <a:uFillTx/>
                <a:latin typeface="Arial" panose="020B0604020202020204"/>
                <a:ea typeface="MS PGothic" pitchFamily="34" charset="-128"/>
                <a:cs typeface="Arial Nova Light" panose="020B0304020202020204" pitchFamily="34" charset="0"/>
              </a:rPr>
              <a:t>Protected copies of data</a:t>
            </a:r>
          </a:p>
        </p:txBody>
      </p:sp>
      <p:pic>
        <p:nvPicPr>
          <p:cNvPr id="31" name="Picture 30">
            <a:extLst>
              <a:ext uri="{FF2B5EF4-FFF2-40B4-BE49-F238E27FC236}">
                <a16:creationId xmlns:a16="http://schemas.microsoft.com/office/drawing/2014/main" id="{286A48FF-B79B-BD4B-B8C0-0136462FB1F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355663" y="6466257"/>
            <a:ext cx="3151448" cy="1513990"/>
          </a:xfrm>
          <a:prstGeom prst="rect">
            <a:avLst/>
          </a:prstGeom>
        </p:spPr>
      </p:pic>
      <p:pic>
        <p:nvPicPr>
          <p:cNvPr id="32" name="Picture 31">
            <a:extLst>
              <a:ext uri="{FF2B5EF4-FFF2-40B4-BE49-F238E27FC236}">
                <a16:creationId xmlns:a16="http://schemas.microsoft.com/office/drawing/2014/main" id="{353269F7-3DAE-E645-A206-311B5B02344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271423" y="6927715"/>
            <a:ext cx="3151448" cy="1513990"/>
          </a:xfrm>
          <a:prstGeom prst="rect">
            <a:avLst/>
          </a:prstGeom>
        </p:spPr>
      </p:pic>
      <p:sp>
        <p:nvSpPr>
          <p:cNvPr id="33" name="Rectángulo 9">
            <a:extLst>
              <a:ext uri="{FF2B5EF4-FFF2-40B4-BE49-F238E27FC236}">
                <a16:creationId xmlns:a16="http://schemas.microsoft.com/office/drawing/2014/main" id="{AA07157B-3190-1D47-A3E7-83F637ADBFED}"/>
              </a:ext>
            </a:extLst>
          </p:cNvPr>
          <p:cNvSpPr/>
          <p:nvPr/>
        </p:nvSpPr>
        <p:spPr>
          <a:xfrm>
            <a:off x="16445842" y="10978946"/>
            <a:ext cx="7812542" cy="2390911"/>
          </a:xfrm>
          <a:prstGeom prst="rect">
            <a:avLst/>
          </a:prstGeom>
        </p:spPr>
        <p:txBody>
          <a:bodyPr wrap="square">
            <a:spAutoFit/>
          </a:bodyPr>
          <a:lstStyle/>
          <a:p>
            <a:pPr marL="0" marR="0" lvl="0" indent="0" algn="l" defTabSz="914356" rtl="0" eaLnBrk="0" fontAlgn="base" latinLnBrk="0" hangingPunct="0">
              <a:lnSpc>
                <a:spcPct val="100000"/>
              </a:lnSpc>
              <a:spcBef>
                <a:spcPct val="0"/>
              </a:spcBef>
              <a:spcAft>
                <a:spcPct val="0"/>
              </a:spcAft>
              <a:buClr>
                <a:srgbClr val="666666">
                  <a:lumMod val="75000"/>
                </a:srgbClr>
              </a:buClr>
              <a:buSzTx/>
              <a:buFontTx/>
              <a:buNone/>
              <a:tabLst/>
              <a:defRPr/>
            </a:pPr>
            <a:r>
              <a:rPr kumimoji="0" lang="en-GB" sz="3734"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Functionality that enables different use cases to restore corrupted data </a:t>
            </a:r>
            <a:r>
              <a:rPr kumimoji="0" lang="en-GB" sz="3734" b="1"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in minutes or hours vs days or weeks</a:t>
            </a:r>
          </a:p>
        </p:txBody>
      </p:sp>
      <p:sp>
        <p:nvSpPr>
          <p:cNvPr id="46" name="Arc 57">
            <a:extLst>
              <a:ext uri="{FF2B5EF4-FFF2-40B4-BE49-F238E27FC236}">
                <a16:creationId xmlns:a16="http://schemas.microsoft.com/office/drawing/2014/main" id="{610B1195-47C6-F14C-9C9F-5E6336333873}"/>
              </a:ext>
            </a:extLst>
          </p:cNvPr>
          <p:cNvSpPr/>
          <p:nvPr/>
        </p:nvSpPr>
        <p:spPr>
          <a:xfrm>
            <a:off x="19343896" y="6368033"/>
            <a:ext cx="3198318" cy="2320618"/>
          </a:xfrm>
          <a:prstGeom prst="arc">
            <a:avLst>
              <a:gd name="adj1" fmla="val 11347753"/>
              <a:gd name="adj2" fmla="val 20220498"/>
            </a:avLst>
          </a:prstGeom>
          <a:noFill/>
          <a:ln w="25400" cap="flat" cmpd="sng" algn="ctr">
            <a:solidFill>
              <a:sysClr val="windowText" lastClr="000000"/>
            </a:solidFill>
            <a:prstDash val="solid"/>
            <a:headEnd type="triangle"/>
          </a:ln>
          <a:effectLst/>
        </p:spPr>
        <p:txBody>
          <a:bodyPr rtlCol="0" anchor="ctr"/>
          <a:lstStyle/>
          <a:p>
            <a:pPr marL="0" marR="0" lvl="0" indent="0" algn="ctr" defTabSz="914356" rtl="0" eaLnBrk="0" fontAlgn="base" latinLnBrk="0" hangingPunct="0">
              <a:lnSpc>
                <a:spcPct val="100000"/>
              </a:lnSpc>
              <a:spcBef>
                <a:spcPct val="0"/>
              </a:spcBef>
              <a:spcAft>
                <a:spcPct val="0"/>
              </a:spcAft>
              <a:buClrTx/>
              <a:buSzTx/>
              <a:buFontTx/>
              <a:buNone/>
              <a:tabLst/>
              <a:defRPr/>
            </a:pPr>
            <a:endParaRPr kumimoji="0" lang="es-MX" sz="4398" b="0" i="0" u="none" strike="noStrike" kern="0" cap="none" spc="0" normalizeH="0" baseline="0" noProof="0">
              <a:ln>
                <a:noFill/>
              </a:ln>
              <a:solidFill>
                <a:prstClr val="black"/>
              </a:solidFill>
              <a:effectLst/>
              <a:uLnTx/>
              <a:uFillTx/>
              <a:latin typeface="Arial" panose="020B0604020202020204" pitchFamily="34" charset="0"/>
              <a:ea typeface="+mn-ea"/>
              <a:cs typeface="Arial Nova Light" panose="020B0304020202020204" pitchFamily="34" charset="0"/>
            </a:endParaRPr>
          </a:p>
        </p:txBody>
      </p:sp>
      <p:cxnSp>
        <p:nvCxnSpPr>
          <p:cNvPr id="47" name="Straight Arrow Connector 34">
            <a:extLst>
              <a:ext uri="{FF2B5EF4-FFF2-40B4-BE49-F238E27FC236}">
                <a16:creationId xmlns:a16="http://schemas.microsoft.com/office/drawing/2014/main" id="{096FFDA9-497F-9841-8D7C-4295351B31B1}"/>
              </a:ext>
            </a:extLst>
          </p:cNvPr>
          <p:cNvCxnSpPr>
            <a:cxnSpLocks/>
          </p:cNvCxnSpPr>
          <p:nvPr/>
        </p:nvCxnSpPr>
        <p:spPr>
          <a:xfrm>
            <a:off x="19424830" y="8370301"/>
            <a:ext cx="694110" cy="318354"/>
          </a:xfrm>
          <a:prstGeom prst="straightConnector1">
            <a:avLst/>
          </a:prstGeom>
          <a:noFill/>
          <a:ln w="25400" cap="flat" cmpd="sng" algn="ctr">
            <a:solidFill>
              <a:sysClr val="windowText" lastClr="000000"/>
            </a:solidFill>
            <a:prstDash val="solid"/>
            <a:headEnd type="none"/>
            <a:tailEnd type="triangle"/>
          </a:ln>
          <a:effectLst/>
        </p:spPr>
      </p:cxnSp>
      <p:cxnSp>
        <p:nvCxnSpPr>
          <p:cNvPr id="48" name="Straight Arrow Connector 34">
            <a:extLst>
              <a:ext uri="{FF2B5EF4-FFF2-40B4-BE49-F238E27FC236}">
                <a16:creationId xmlns:a16="http://schemas.microsoft.com/office/drawing/2014/main" id="{41D747E4-799B-8B46-A0F1-B11369F31A7B}"/>
              </a:ext>
            </a:extLst>
          </p:cNvPr>
          <p:cNvCxnSpPr>
            <a:cxnSpLocks/>
          </p:cNvCxnSpPr>
          <p:nvPr/>
        </p:nvCxnSpPr>
        <p:spPr>
          <a:xfrm flipV="1">
            <a:off x="22132750" y="8144945"/>
            <a:ext cx="567310" cy="457106"/>
          </a:xfrm>
          <a:prstGeom prst="straightConnector1">
            <a:avLst/>
          </a:prstGeom>
          <a:noFill/>
          <a:ln w="25400" cap="flat" cmpd="sng" algn="ctr">
            <a:solidFill>
              <a:sysClr val="windowText" lastClr="000000"/>
            </a:solidFill>
            <a:prstDash val="solid"/>
            <a:headEnd type="none"/>
            <a:tailEnd type="triangle"/>
          </a:ln>
          <a:effectLst/>
        </p:spPr>
      </p:cxnSp>
      <p:sp>
        <p:nvSpPr>
          <p:cNvPr id="49" name="TextBox 48">
            <a:extLst>
              <a:ext uri="{FF2B5EF4-FFF2-40B4-BE49-F238E27FC236}">
                <a16:creationId xmlns:a16="http://schemas.microsoft.com/office/drawing/2014/main" id="{574C70C9-F833-C042-A33E-EFAE6D7574F3}"/>
              </a:ext>
            </a:extLst>
          </p:cNvPr>
          <p:cNvSpPr txBox="1"/>
          <p:nvPr/>
        </p:nvSpPr>
        <p:spPr>
          <a:xfrm>
            <a:off x="16445838" y="4825644"/>
            <a:ext cx="5711062" cy="666977"/>
          </a:xfrm>
          <a:prstGeom prst="rect">
            <a:avLst/>
          </a:prstGeom>
          <a:noFill/>
        </p:spPr>
        <p:txBody>
          <a:bodyPr wrap="square" rtlCol="0">
            <a:spAutoFit/>
          </a:bodyPr>
          <a:lstStyle/>
          <a:p>
            <a:pPr marL="0" marR="0" lvl="0" indent="0" algn="l" defTabSz="914356" rtl="0" eaLnBrk="0" fontAlgn="base" latinLnBrk="0" hangingPunct="0">
              <a:lnSpc>
                <a:spcPct val="100000"/>
              </a:lnSpc>
              <a:spcBef>
                <a:spcPct val="0"/>
              </a:spcBef>
              <a:spcAft>
                <a:spcPct val="0"/>
              </a:spcAft>
              <a:buClrTx/>
              <a:buSzTx/>
              <a:buFontTx/>
              <a:buNone/>
              <a:tabLst/>
              <a:defRPr/>
            </a:pPr>
            <a:r>
              <a:rPr kumimoji="0" lang="en-US" sz="3734" b="1" i="0" u="none" strike="noStrike" kern="1200" cap="none" spc="0" normalizeH="0" baseline="0" noProof="0" dirty="0">
                <a:ln>
                  <a:noFill/>
                </a:ln>
                <a:solidFill>
                  <a:srgbClr val="FFFFFF"/>
                </a:solidFill>
                <a:effectLst/>
                <a:uLnTx/>
                <a:uFillTx/>
                <a:latin typeface="Arial" panose="020B0604020202020204"/>
                <a:ea typeface="MS PGothic" pitchFamily="34" charset="-128"/>
                <a:cs typeface="Arial Nova Light" panose="020B0304020202020204" pitchFamily="34" charset="0"/>
              </a:rPr>
              <a:t>Speed of recovery</a:t>
            </a:r>
          </a:p>
        </p:txBody>
      </p:sp>
      <p:grpSp>
        <p:nvGrpSpPr>
          <p:cNvPr id="11" name="Group 10">
            <a:extLst>
              <a:ext uri="{FF2B5EF4-FFF2-40B4-BE49-F238E27FC236}">
                <a16:creationId xmlns:a16="http://schemas.microsoft.com/office/drawing/2014/main" id="{7A890505-A35F-8249-BFE0-4CBD82091C9D}"/>
              </a:ext>
            </a:extLst>
          </p:cNvPr>
          <p:cNvGrpSpPr/>
          <p:nvPr/>
        </p:nvGrpSpPr>
        <p:grpSpPr>
          <a:xfrm>
            <a:off x="4686468" y="7001011"/>
            <a:ext cx="1576498" cy="1737122"/>
            <a:chOff x="1758237" y="2355765"/>
            <a:chExt cx="591187" cy="651421"/>
          </a:xfrm>
        </p:grpSpPr>
        <p:pic>
          <p:nvPicPr>
            <p:cNvPr id="50" name="Graphic 49">
              <a:extLst>
                <a:ext uri="{FF2B5EF4-FFF2-40B4-BE49-F238E27FC236}">
                  <a16:creationId xmlns:a16="http://schemas.microsoft.com/office/drawing/2014/main" id="{FF0CF08B-AF76-8945-A9D3-FC7272F186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8237" y="2355765"/>
              <a:ext cx="464089" cy="504125"/>
            </a:xfrm>
            <a:prstGeom prst="rect">
              <a:avLst/>
            </a:prstGeom>
          </p:spPr>
        </p:pic>
        <p:pic>
          <p:nvPicPr>
            <p:cNvPr id="7" name="Graphic 6">
              <a:extLst>
                <a:ext uri="{FF2B5EF4-FFF2-40B4-BE49-F238E27FC236}">
                  <a16:creationId xmlns:a16="http://schemas.microsoft.com/office/drawing/2014/main" id="{BC37700B-ED8D-B845-AE90-F50C771906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4624" y="2702386"/>
              <a:ext cx="304800" cy="304800"/>
            </a:xfrm>
            <a:prstGeom prst="rect">
              <a:avLst/>
            </a:prstGeom>
          </p:spPr>
        </p:pic>
      </p:grpSp>
      <p:sp>
        <p:nvSpPr>
          <p:cNvPr id="51" name="Rectangle 50">
            <a:extLst>
              <a:ext uri="{FF2B5EF4-FFF2-40B4-BE49-F238E27FC236}">
                <a16:creationId xmlns:a16="http://schemas.microsoft.com/office/drawing/2014/main" id="{C41EC7AC-0ADD-D848-8F78-2710FEFC2549}"/>
              </a:ext>
            </a:extLst>
          </p:cNvPr>
          <p:cNvSpPr/>
          <p:nvPr/>
        </p:nvSpPr>
        <p:spPr bwMode="auto">
          <a:xfrm>
            <a:off x="4228358" y="6623685"/>
            <a:ext cx="2248870" cy="2491774"/>
          </a:xfrm>
          <a:prstGeom prst="rect">
            <a:avLst/>
          </a:prstGeom>
          <a:noFill/>
          <a:ln w="19050">
            <a:solidFill>
              <a:srgbClr val="4589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2438280" rtl="0" eaLnBrk="1" fontAlgn="base" latinLnBrk="0" hangingPunct="1">
              <a:lnSpc>
                <a:spcPct val="90000"/>
              </a:lnSpc>
              <a:spcBef>
                <a:spcPct val="0"/>
              </a:spcBef>
              <a:spcAft>
                <a:spcPct val="0"/>
              </a:spcAft>
              <a:buClrTx/>
              <a:buSzTx/>
              <a:buFontTx/>
              <a:buNone/>
              <a:tabLst/>
              <a:defRPr/>
            </a:pPr>
            <a:endParaRPr kumimoji="0" lang="en-US" sz="3734"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52" name="Graphic 51">
            <a:extLst>
              <a:ext uri="{FF2B5EF4-FFF2-40B4-BE49-F238E27FC236}">
                <a16:creationId xmlns:a16="http://schemas.microsoft.com/office/drawing/2014/main" id="{234D5D13-9C83-D341-AB6E-A5C1ED4D65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10380" y="7013613"/>
            <a:ext cx="1424650" cy="1547554"/>
          </a:xfrm>
          <a:prstGeom prst="rect">
            <a:avLst/>
          </a:prstGeom>
        </p:spPr>
      </p:pic>
      <p:grpSp>
        <p:nvGrpSpPr>
          <p:cNvPr id="53" name="Group 52">
            <a:extLst>
              <a:ext uri="{FF2B5EF4-FFF2-40B4-BE49-F238E27FC236}">
                <a16:creationId xmlns:a16="http://schemas.microsoft.com/office/drawing/2014/main" id="{964B5F55-399B-2C4C-B59E-38840AD025F6}"/>
              </a:ext>
            </a:extLst>
          </p:cNvPr>
          <p:cNvGrpSpPr/>
          <p:nvPr/>
        </p:nvGrpSpPr>
        <p:grpSpPr>
          <a:xfrm>
            <a:off x="13052052" y="5937945"/>
            <a:ext cx="1273558" cy="1403314"/>
            <a:chOff x="1758237" y="2355765"/>
            <a:chExt cx="591187" cy="651421"/>
          </a:xfrm>
        </p:grpSpPr>
        <p:pic>
          <p:nvPicPr>
            <p:cNvPr id="54" name="Graphic 53">
              <a:extLst>
                <a:ext uri="{FF2B5EF4-FFF2-40B4-BE49-F238E27FC236}">
                  <a16:creationId xmlns:a16="http://schemas.microsoft.com/office/drawing/2014/main" id="{82314BD0-9EF2-9546-A702-030810CD90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8237" y="2355765"/>
              <a:ext cx="464089" cy="504125"/>
            </a:xfrm>
            <a:prstGeom prst="rect">
              <a:avLst/>
            </a:prstGeom>
          </p:spPr>
        </p:pic>
        <p:pic>
          <p:nvPicPr>
            <p:cNvPr id="55" name="Graphic 54">
              <a:extLst>
                <a:ext uri="{FF2B5EF4-FFF2-40B4-BE49-F238E27FC236}">
                  <a16:creationId xmlns:a16="http://schemas.microsoft.com/office/drawing/2014/main" id="{8A501038-8A6E-6C4A-9048-17D6749B99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4624" y="2702386"/>
              <a:ext cx="304800" cy="304800"/>
            </a:xfrm>
            <a:prstGeom prst="rect">
              <a:avLst/>
            </a:prstGeom>
          </p:spPr>
        </p:pic>
      </p:grpSp>
      <p:grpSp>
        <p:nvGrpSpPr>
          <p:cNvPr id="56" name="Group 55">
            <a:extLst>
              <a:ext uri="{FF2B5EF4-FFF2-40B4-BE49-F238E27FC236}">
                <a16:creationId xmlns:a16="http://schemas.microsoft.com/office/drawing/2014/main" id="{C47A3B4B-746D-CD40-BB85-B7C821DF5B43}"/>
              </a:ext>
            </a:extLst>
          </p:cNvPr>
          <p:cNvGrpSpPr/>
          <p:nvPr/>
        </p:nvGrpSpPr>
        <p:grpSpPr>
          <a:xfrm>
            <a:off x="13052052" y="7409251"/>
            <a:ext cx="1273558" cy="1403314"/>
            <a:chOff x="1758237" y="2355765"/>
            <a:chExt cx="591187" cy="651421"/>
          </a:xfrm>
        </p:grpSpPr>
        <p:pic>
          <p:nvPicPr>
            <p:cNvPr id="57" name="Graphic 56">
              <a:extLst>
                <a:ext uri="{FF2B5EF4-FFF2-40B4-BE49-F238E27FC236}">
                  <a16:creationId xmlns:a16="http://schemas.microsoft.com/office/drawing/2014/main" id="{A2F7F659-7055-EC48-B41F-E1F1FFBAE3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8237" y="2355765"/>
              <a:ext cx="464089" cy="504125"/>
            </a:xfrm>
            <a:prstGeom prst="rect">
              <a:avLst/>
            </a:prstGeom>
          </p:spPr>
        </p:pic>
        <p:pic>
          <p:nvPicPr>
            <p:cNvPr id="58" name="Graphic 57">
              <a:extLst>
                <a:ext uri="{FF2B5EF4-FFF2-40B4-BE49-F238E27FC236}">
                  <a16:creationId xmlns:a16="http://schemas.microsoft.com/office/drawing/2014/main" id="{9BB56BA6-D4B1-0C43-A60D-98543E3059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4624" y="2702386"/>
              <a:ext cx="304800" cy="304800"/>
            </a:xfrm>
            <a:prstGeom prst="rect">
              <a:avLst/>
            </a:prstGeom>
          </p:spPr>
        </p:pic>
      </p:grpSp>
      <p:grpSp>
        <p:nvGrpSpPr>
          <p:cNvPr id="59" name="Group 58">
            <a:extLst>
              <a:ext uri="{FF2B5EF4-FFF2-40B4-BE49-F238E27FC236}">
                <a16:creationId xmlns:a16="http://schemas.microsoft.com/office/drawing/2014/main" id="{9044F74A-0A69-BB45-9A1D-AD3AB51B38F8}"/>
              </a:ext>
            </a:extLst>
          </p:cNvPr>
          <p:cNvGrpSpPr/>
          <p:nvPr/>
        </p:nvGrpSpPr>
        <p:grpSpPr>
          <a:xfrm>
            <a:off x="13052052" y="8880557"/>
            <a:ext cx="1273558" cy="1403314"/>
            <a:chOff x="1758237" y="2355765"/>
            <a:chExt cx="591187" cy="651421"/>
          </a:xfrm>
        </p:grpSpPr>
        <p:pic>
          <p:nvPicPr>
            <p:cNvPr id="60" name="Graphic 59">
              <a:extLst>
                <a:ext uri="{FF2B5EF4-FFF2-40B4-BE49-F238E27FC236}">
                  <a16:creationId xmlns:a16="http://schemas.microsoft.com/office/drawing/2014/main" id="{F44C4FB1-3932-CE4B-9DDE-808FA55BD6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8237" y="2355765"/>
              <a:ext cx="464089" cy="504125"/>
            </a:xfrm>
            <a:prstGeom prst="rect">
              <a:avLst/>
            </a:prstGeom>
          </p:spPr>
        </p:pic>
        <p:pic>
          <p:nvPicPr>
            <p:cNvPr id="61" name="Graphic 60">
              <a:extLst>
                <a:ext uri="{FF2B5EF4-FFF2-40B4-BE49-F238E27FC236}">
                  <a16:creationId xmlns:a16="http://schemas.microsoft.com/office/drawing/2014/main" id="{73C29970-8956-9841-BB0F-915F5C4282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4624" y="2702386"/>
              <a:ext cx="304800" cy="304800"/>
            </a:xfrm>
            <a:prstGeom prst="rect">
              <a:avLst/>
            </a:prstGeom>
          </p:spPr>
        </p:pic>
      </p:grpSp>
      <p:sp>
        <p:nvSpPr>
          <p:cNvPr id="62" name="Rectangle 61">
            <a:extLst>
              <a:ext uri="{FF2B5EF4-FFF2-40B4-BE49-F238E27FC236}">
                <a16:creationId xmlns:a16="http://schemas.microsoft.com/office/drawing/2014/main" id="{E527CE36-D0F8-F94E-B310-25E56EAE032D}"/>
              </a:ext>
            </a:extLst>
          </p:cNvPr>
          <p:cNvSpPr/>
          <p:nvPr/>
        </p:nvSpPr>
        <p:spPr bwMode="auto">
          <a:xfrm>
            <a:off x="12780484" y="5733291"/>
            <a:ext cx="1591914" cy="4831126"/>
          </a:xfrm>
          <a:prstGeom prst="rect">
            <a:avLst/>
          </a:prstGeom>
          <a:noFill/>
          <a:ln w="19050">
            <a:solidFill>
              <a:srgbClr val="002D9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2438280" rtl="0" eaLnBrk="1" fontAlgn="base" latinLnBrk="0" hangingPunct="1">
              <a:lnSpc>
                <a:spcPct val="90000"/>
              </a:lnSpc>
              <a:spcBef>
                <a:spcPct val="0"/>
              </a:spcBef>
              <a:spcAft>
                <a:spcPct val="0"/>
              </a:spcAft>
              <a:buClrTx/>
              <a:buSzTx/>
              <a:buFontTx/>
              <a:buNone/>
              <a:tabLst/>
              <a:defRPr/>
            </a:pPr>
            <a:endParaRPr kumimoji="0" lang="en-US" sz="3734"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4" name="Title 63">
            <a:extLst>
              <a:ext uri="{FF2B5EF4-FFF2-40B4-BE49-F238E27FC236}">
                <a16:creationId xmlns:a16="http://schemas.microsoft.com/office/drawing/2014/main" id="{29ED1767-715D-C74D-B024-D9048C5FECE7}"/>
              </a:ext>
            </a:extLst>
          </p:cNvPr>
          <p:cNvSpPr>
            <a:spLocks noGrp="1"/>
          </p:cNvSpPr>
          <p:nvPr>
            <p:ph type="title"/>
          </p:nvPr>
        </p:nvSpPr>
        <p:spPr>
          <a:xfrm>
            <a:off x="562419" y="536448"/>
            <a:ext cx="17017088" cy="2145792"/>
          </a:xfrm>
        </p:spPr>
        <p:txBody>
          <a:bodyPr/>
          <a:lstStyle/>
          <a:p>
            <a:r>
              <a:rPr lang="en-US" b="1" dirty="0"/>
              <a:t>Built in Data Resilience to accelerate recovery from Ransomware attacks</a:t>
            </a:r>
            <a:endParaRPr lang="en-US" sz="4800" i="1" dirty="0"/>
          </a:p>
        </p:txBody>
      </p:sp>
      <p:sp>
        <p:nvSpPr>
          <p:cNvPr id="65" name="Rectangle 64">
            <a:extLst>
              <a:ext uri="{FF2B5EF4-FFF2-40B4-BE49-F238E27FC236}">
                <a16:creationId xmlns:a16="http://schemas.microsoft.com/office/drawing/2014/main" id="{4BC559E9-8D1B-7E47-8C99-0707C2EB7873}"/>
              </a:ext>
            </a:extLst>
          </p:cNvPr>
          <p:cNvSpPr/>
          <p:nvPr/>
        </p:nvSpPr>
        <p:spPr>
          <a:xfrm>
            <a:off x="-4565" y="2472435"/>
            <a:ext cx="24377568" cy="2186654"/>
          </a:xfrm>
          <a:prstGeom prst="rect">
            <a:avLst/>
          </a:prstGeom>
          <a:solidFill>
            <a:srgbClr val="6F6F6F"/>
          </a:solidFill>
        </p:spPr>
        <p:txBody>
          <a:bodyPr wrap="square" lIns="487680" tIns="0" rIns="0" bIns="0" rtlCol="0" anchor="ctr">
            <a:noAutofit/>
          </a:bodyPr>
          <a:lstStyle/>
          <a:p>
            <a:pPr marL="0" marR="0" lvl="0" indent="0" algn="l" defTabSz="1228598" rtl="0" eaLnBrk="1" fontAlgn="base" latinLnBrk="0" hangingPunct="1">
              <a:lnSpc>
                <a:spcPct val="100000"/>
              </a:lnSpc>
              <a:spcBef>
                <a:spcPct val="0"/>
              </a:spcBef>
              <a:spcAft>
                <a:spcPct val="0"/>
              </a:spcAft>
              <a:buClrTx/>
              <a:buSzTx/>
              <a:buFontTx/>
              <a:buNone/>
              <a:tabLst/>
              <a:defRPr/>
            </a:pPr>
            <a:r>
              <a:rPr kumimoji="0" lang="en-GB" sz="4000" b="0" i="1" u="none" strike="noStrike" kern="1200" cap="none" spc="0" normalizeH="0" baseline="0" noProof="0" dirty="0">
                <a:ln>
                  <a:noFill/>
                </a:ln>
                <a:solidFill>
                  <a:srgbClr val="EAEAEA"/>
                </a:solidFill>
                <a:effectLst/>
                <a:uLnTx/>
                <a:uFillTx/>
                <a:latin typeface="Arial" panose="020B0604020202020204"/>
                <a:ea typeface="+mn-ea"/>
                <a:cs typeface="+mn-cs"/>
              </a:rPr>
              <a:t>IBM Safeguarded Copy prevents point-in-time copies of data from being modified or deleted by user errors, malicious destruction, or ransomware attacks – Logical Air Gap of Data</a:t>
            </a:r>
          </a:p>
        </p:txBody>
      </p:sp>
      <p:pic>
        <p:nvPicPr>
          <p:cNvPr id="76" name="Graphic 75">
            <a:extLst>
              <a:ext uri="{FF2B5EF4-FFF2-40B4-BE49-F238E27FC236}">
                <a16:creationId xmlns:a16="http://schemas.microsoft.com/office/drawing/2014/main" id="{BA42DD80-FACE-F34E-95CE-EAAB20A642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96390" y="7412204"/>
            <a:ext cx="846502" cy="919528"/>
          </a:xfrm>
          <a:prstGeom prst="rect">
            <a:avLst/>
          </a:prstGeom>
        </p:spPr>
      </p:pic>
      <p:grpSp>
        <p:nvGrpSpPr>
          <p:cNvPr id="77" name="Group 76">
            <a:extLst>
              <a:ext uri="{FF2B5EF4-FFF2-40B4-BE49-F238E27FC236}">
                <a16:creationId xmlns:a16="http://schemas.microsoft.com/office/drawing/2014/main" id="{8A9E852B-F951-0A41-A1DD-5142A309C874}"/>
              </a:ext>
            </a:extLst>
          </p:cNvPr>
          <p:cNvGrpSpPr/>
          <p:nvPr/>
        </p:nvGrpSpPr>
        <p:grpSpPr>
          <a:xfrm>
            <a:off x="20651130" y="7785627"/>
            <a:ext cx="858126" cy="945558"/>
            <a:chOff x="1758237" y="2355765"/>
            <a:chExt cx="591187" cy="651421"/>
          </a:xfrm>
        </p:grpSpPr>
        <p:pic>
          <p:nvPicPr>
            <p:cNvPr id="78" name="Graphic 77">
              <a:extLst>
                <a:ext uri="{FF2B5EF4-FFF2-40B4-BE49-F238E27FC236}">
                  <a16:creationId xmlns:a16="http://schemas.microsoft.com/office/drawing/2014/main" id="{9F58AE91-F51E-8F4D-9BF3-921B446AD5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8237" y="2355765"/>
              <a:ext cx="464089" cy="504125"/>
            </a:xfrm>
            <a:prstGeom prst="rect">
              <a:avLst/>
            </a:prstGeom>
          </p:spPr>
        </p:pic>
        <p:pic>
          <p:nvPicPr>
            <p:cNvPr id="79" name="Graphic 78">
              <a:extLst>
                <a:ext uri="{FF2B5EF4-FFF2-40B4-BE49-F238E27FC236}">
                  <a16:creationId xmlns:a16="http://schemas.microsoft.com/office/drawing/2014/main" id="{ED9CD688-DCA7-9441-9EE2-4EB94BA48F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4624" y="2702386"/>
              <a:ext cx="304800" cy="304800"/>
            </a:xfrm>
            <a:prstGeom prst="rect">
              <a:avLst/>
            </a:prstGeom>
          </p:spPr>
        </p:pic>
      </p:grpSp>
      <p:grpSp>
        <p:nvGrpSpPr>
          <p:cNvPr id="80" name="Group 79">
            <a:extLst>
              <a:ext uri="{FF2B5EF4-FFF2-40B4-BE49-F238E27FC236}">
                <a16:creationId xmlns:a16="http://schemas.microsoft.com/office/drawing/2014/main" id="{29AE4DB2-EF17-244E-AACD-E12845050D59}"/>
              </a:ext>
            </a:extLst>
          </p:cNvPr>
          <p:cNvGrpSpPr/>
          <p:nvPr/>
        </p:nvGrpSpPr>
        <p:grpSpPr>
          <a:xfrm>
            <a:off x="20253042" y="8573483"/>
            <a:ext cx="858126" cy="945558"/>
            <a:chOff x="1758237" y="2355765"/>
            <a:chExt cx="591187" cy="651421"/>
          </a:xfrm>
        </p:grpSpPr>
        <p:pic>
          <p:nvPicPr>
            <p:cNvPr id="81" name="Graphic 80">
              <a:extLst>
                <a:ext uri="{FF2B5EF4-FFF2-40B4-BE49-F238E27FC236}">
                  <a16:creationId xmlns:a16="http://schemas.microsoft.com/office/drawing/2014/main" id="{1EA99A72-876E-9442-AA04-4FC204C7F3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8237" y="2355765"/>
              <a:ext cx="464089" cy="504125"/>
            </a:xfrm>
            <a:prstGeom prst="rect">
              <a:avLst/>
            </a:prstGeom>
          </p:spPr>
        </p:pic>
        <p:pic>
          <p:nvPicPr>
            <p:cNvPr id="82" name="Graphic 81">
              <a:extLst>
                <a:ext uri="{FF2B5EF4-FFF2-40B4-BE49-F238E27FC236}">
                  <a16:creationId xmlns:a16="http://schemas.microsoft.com/office/drawing/2014/main" id="{9733A803-8218-7A4D-B26E-B49B138CDC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4624" y="2702386"/>
              <a:ext cx="304800" cy="304800"/>
            </a:xfrm>
            <a:prstGeom prst="rect">
              <a:avLst/>
            </a:prstGeom>
          </p:spPr>
        </p:pic>
      </p:grpSp>
      <p:grpSp>
        <p:nvGrpSpPr>
          <p:cNvPr id="83" name="Group 82">
            <a:extLst>
              <a:ext uri="{FF2B5EF4-FFF2-40B4-BE49-F238E27FC236}">
                <a16:creationId xmlns:a16="http://schemas.microsoft.com/office/drawing/2014/main" id="{9E4217C2-8594-914C-879D-EDC9424632B4}"/>
              </a:ext>
            </a:extLst>
          </p:cNvPr>
          <p:cNvGrpSpPr/>
          <p:nvPr/>
        </p:nvGrpSpPr>
        <p:grpSpPr>
          <a:xfrm>
            <a:off x="21166230" y="8786875"/>
            <a:ext cx="858126" cy="945558"/>
            <a:chOff x="1758237" y="2355765"/>
            <a:chExt cx="591187" cy="651421"/>
          </a:xfrm>
        </p:grpSpPr>
        <p:pic>
          <p:nvPicPr>
            <p:cNvPr id="84" name="Graphic 83">
              <a:extLst>
                <a:ext uri="{FF2B5EF4-FFF2-40B4-BE49-F238E27FC236}">
                  <a16:creationId xmlns:a16="http://schemas.microsoft.com/office/drawing/2014/main" id="{8C49C98C-E1E8-9C41-8D61-3B43ECD895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8237" y="2355765"/>
              <a:ext cx="464089" cy="504125"/>
            </a:xfrm>
            <a:prstGeom prst="rect">
              <a:avLst/>
            </a:prstGeom>
          </p:spPr>
        </p:pic>
        <p:pic>
          <p:nvPicPr>
            <p:cNvPr id="85" name="Graphic 84">
              <a:extLst>
                <a:ext uri="{FF2B5EF4-FFF2-40B4-BE49-F238E27FC236}">
                  <a16:creationId xmlns:a16="http://schemas.microsoft.com/office/drawing/2014/main" id="{02989CFD-0C9B-B34A-8EF1-158C7ACD7C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4624" y="2702386"/>
              <a:ext cx="304800" cy="304800"/>
            </a:xfrm>
            <a:prstGeom prst="rect">
              <a:avLst/>
            </a:prstGeom>
          </p:spPr>
        </p:pic>
      </p:grpSp>
      <p:sp>
        <p:nvSpPr>
          <p:cNvPr id="86" name="Rectangle 85">
            <a:extLst>
              <a:ext uri="{FF2B5EF4-FFF2-40B4-BE49-F238E27FC236}">
                <a16:creationId xmlns:a16="http://schemas.microsoft.com/office/drawing/2014/main" id="{0097AFC5-3FD0-034C-A5B3-9A71FF66174E}"/>
              </a:ext>
            </a:extLst>
          </p:cNvPr>
          <p:cNvSpPr/>
          <p:nvPr/>
        </p:nvSpPr>
        <p:spPr bwMode="auto">
          <a:xfrm>
            <a:off x="20158587" y="7673175"/>
            <a:ext cx="1889248" cy="2182030"/>
          </a:xfrm>
          <a:prstGeom prst="rect">
            <a:avLst/>
          </a:prstGeom>
          <a:noFill/>
          <a:ln w="19050">
            <a:solidFill>
              <a:srgbClr val="002D9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2438280" rtl="0" eaLnBrk="1" fontAlgn="base" latinLnBrk="0" hangingPunct="1">
              <a:lnSpc>
                <a:spcPct val="90000"/>
              </a:lnSpc>
              <a:spcBef>
                <a:spcPct val="0"/>
              </a:spcBef>
              <a:spcAft>
                <a:spcPct val="0"/>
              </a:spcAft>
              <a:buClrTx/>
              <a:buSzTx/>
              <a:buFontTx/>
              <a:buNone/>
              <a:tabLst/>
              <a:defRPr/>
            </a:pPr>
            <a:endParaRPr kumimoji="0" lang="en-US" sz="3734"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88" name="Graphic 87">
            <a:extLst>
              <a:ext uri="{FF2B5EF4-FFF2-40B4-BE49-F238E27FC236}">
                <a16:creationId xmlns:a16="http://schemas.microsoft.com/office/drawing/2014/main" id="{99657A32-E79F-0642-9644-86F126F2F0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681078" y="7234030"/>
            <a:ext cx="846502" cy="919528"/>
          </a:xfrm>
          <a:prstGeom prst="rect">
            <a:avLst/>
          </a:prstGeom>
        </p:spPr>
      </p:pic>
    </p:spTree>
    <p:extLst>
      <p:ext uri="{BB962C8B-B14F-4D97-AF65-F5344CB8AC3E}">
        <p14:creationId xmlns:p14="http://schemas.microsoft.com/office/powerpoint/2010/main" val="217104880"/>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01F90A-3671-4F29-CA65-0DA5916C5E46}"/>
              </a:ext>
            </a:extLst>
          </p:cNvPr>
          <p:cNvSpPr>
            <a:spLocks noGrp="1"/>
          </p:cNvSpPr>
          <p:nvPr>
            <p:ph type="title"/>
          </p:nvPr>
        </p:nvSpPr>
        <p:spPr>
          <a:xfrm>
            <a:off x="576072" y="384048"/>
            <a:ext cx="17488904" cy="2859087"/>
          </a:xfrm>
        </p:spPr>
        <p:txBody>
          <a:bodyPr/>
          <a:lstStyle/>
          <a:p>
            <a:r>
              <a:rPr lang="en-US" dirty="0"/>
              <a:t>A Breakthrough in Cyber Security</a:t>
            </a:r>
          </a:p>
        </p:txBody>
      </p:sp>
      <p:pic>
        <p:nvPicPr>
          <p:cNvPr id="6" name="Picture 5" descr="A close-up of a stethoscope&#10;&#10;Description automatically generated">
            <a:extLst>
              <a:ext uri="{FF2B5EF4-FFF2-40B4-BE49-F238E27FC236}">
                <a16:creationId xmlns:a16="http://schemas.microsoft.com/office/drawing/2014/main" id="{F5510D9E-E1A5-58AA-365D-A0FB6D3152C9}"/>
              </a:ext>
            </a:extLst>
          </p:cNvPr>
          <p:cNvPicPr>
            <a:picLocks noChangeAspect="1"/>
          </p:cNvPicPr>
          <p:nvPr/>
        </p:nvPicPr>
        <p:blipFill>
          <a:blip r:embed="rId2"/>
          <a:stretch>
            <a:fillRect/>
          </a:stretch>
        </p:blipFill>
        <p:spPr>
          <a:xfrm>
            <a:off x="1848832" y="2466109"/>
            <a:ext cx="14943384" cy="9414332"/>
          </a:xfrm>
          <a:prstGeom prst="rect">
            <a:avLst/>
          </a:prstGeom>
        </p:spPr>
      </p:pic>
    </p:spTree>
    <p:extLst>
      <p:ext uri="{BB962C8B-B14F-4D97-AF65-F5344CB8AC3E}">
        <p14:creationId xmlns:p14="http://schemas.microsoft.com/office/powerpoint/2010/main" val="116140144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9D3C-F869-F83E-BE7E-44F278247E7F}"/>
              </a:ext>
            </a:extLst>
          </p:cNvPr>
          <p:cNvSpPr>
            <a:spLocks noGrp="1"/>
          </p:cNvSpPr>
          <p:nvPr>
            <p:ph type="title"/>
          </p:nvPr>
        </p:nvSpPr>
        <p:spPr>
          <a:xfrm>
            <a:off x="576072" y="384048"/>
            <a:ext cx="13430250" cy="2859087"/>
          </a:xfrm>
        </p:spPr>
        <p:txBody>
          <a:bodyPr/>
          <a:lstStyle/>
          <a:p>
            <a:r>
              <a:rPr lang="en-US" dirty="0"/>
              <a:t>In Order to recover from Events, one must detect them early</a:t>
            </a:r>
            <a:br>
              <a:rPr lang="en-US" dirty="0"/>
            </a:br>
            <a:endParaRPr lang="en-US" dirty="0"/>
          </a:p>
        </p:txBody>
      </p:sp>
      <p:sp>
        <p:nvSpPr>
          <p:cNvPr id="4" name="TextBox 3">
            <a:extLst>
              <a:ext uri="{FF2B5EF4-FFF2-40B4-BE49-F238E27FC236}">
                <a16:creationId xmlns:a16="http://schemas.microsoft.com/office/drawing/2014/main" id="{F60FFB78-F32B-704E-E8D7-4873E24E1878}"/>
              </a:ext>
            </a:extLst>
          </p:cNvPr>
          <p:cNvSpPr txBox="1"/>
          <p:nvPr/>
        </p:nvSpPr>
        <p:spPr>
          <a:xfrm>
            <a:off x="8886824" y="9792295"/>
            <a:ext cx="14034136" cy="4001095"/>
          </a:xfrm>
          <a:prstGeom prst="rect">
            <a:avLst/>
          </a:prstGeom>
          <a:noFill/>
        </p:spPr>
        <p:txBody>
          <a:bodyPr wrap="square" lIns="0" tIns="0" rIns="0" bIns="0" rtlCol="0">
            <a:spAutoFit/>
          </a:bodyPr>
          <a:lstStyle/>
          <a:p>
            <a:pPr marL="0" marR="0" lvl="0" indent="0" algn="l" defTabSz="1829379"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IBM Plex Sans Light"/>
                <a:ea typeface="+mn-ea"/>
                <a:cs typeface="+mn-cs"/>
              </a:rPr>
              <a:t>We sampled entropy and </a:t>
            </a:r>
            <a:r>
              <a:rPr lang="en-US" sz="4000" dirty="0">
                <a:solidFill>
                  <a:srgbClr val="000000"/>
                </a:solidFill>
                <a:latin typeface="IBM Plex Sans Light"/>
              </a:rPr>
              <a:t>sent this back along with Compressibility to our Monitoring Engine.</a:t>
            </a:r>
            <a:endParaRPr kumimoji="0" lang="en-US" sz="4000" b="0" i="0" u="none" strike="noStrike" kern="1200" cap="none" spc="0" normalizeH="0" baseline="0" noProof="0" dirty="0">
              <a:ln>
                <a:noFill/>
              </a:ln>
              <a:solidFill>
                <a:srgbClr val="000000"/>
              </a:solidFill>
              <a:effectLst/>
              <a:uLnTx/>
              <a:uFillTx/>
              <a:latin typeface="IBM Plex Sans Light"/>
              <a:ea typeface="+mn-ea"/>
              <a:cs typeface="+mn-cs"/>
            </a:endParaRPr>
          </a:p>
          <a:p>
            <a:pPr marL="685800" marR="0" lvl="0" indent="-685800" algn="l" defTabSz="1829379"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0000"/>
                </a:solidFill>
                <a:effectLst/>
                <a:uLnTx/>
                <a:uFillTx/>
                <a:latin typeface="IBM Plex Sans Light"/>
                <a:ea typeface="+mn-ea"/>
                <a:cs typeface="+mn-cs"/>
              </a:rPr>
              <a:t>Entropy and compressibility statistics sent back to the cloud-based Storage Insights (SI).</a:t>
            </a:r>
          </a:p>
          <a:p>
            <a:pPr marL="685800" marR="0" lvl="0" indent="-685800" algn="l" defTabSz="1829379"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0000"/>
                </a:solidFill>
                <a:effectLst/>
                <a:uLnTx/>
                <a:uFillTx/>
                <a:latin typeface="IBM Plex Sans Light"/>
                <a:ea typeface="+mn-ea"/>
                <a:cs typeface="+mn-cs"/>
              </a:rPr>
              <a:t>SI looked for trends as well as exceeding thresholds at volume level and sent alerts if met.</a:t>
            </a:r>
          </a:p>
        </p:txBody>
      </p:sp>
      <p:pic>
        <p:nvPicPr>
          <p:cNvPr id="7" name="Picture 6" descr="A computer with a fingerprint on it&#10;&#10;Description automatically generated">
            <a:extLst>
              <a:ext uri="{FF2B5EF4-FFF2-40B4-BE49-F238E27FC236}">
                <a16:creationId xmlns:a16="http://schemas.microsoft.com/office/drawing/2014/main" id="{3E2D8EA5-1054-BFF7-6867-50F2B8EE36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071" y="8360668"/>
            <a:ext cx="7632700" cy="5092700"/>
          </a:xfrm>
          <a:prstGeom prst="rect">
            <a:avLst/>
          </a:prstGeom>
        </p:spPr>
      </p:pic>
      <p:sp>
        <p:nvSpPr>
          <p:cNvPr id="8" name="TextBox 7">
            <a:extLst>
              <a:ext uri="{FF2B5EF4-FFF2-40B4-BE49-F238E27FC236}">
                <a16:creationId xmlns:a16="http://schemas.microsoft.com/office/drawing/2014/main" id="{A3603E88-9D5D-3B67-D69B-DA07295ADC94}"/>
              </a:ext>
            </a:extLst>
          </p:cNvPr>
          <p:cNvSpPr txBox="1"/>
          <p:nvPr/>
        </p:nvSpPr>
        <p:spPr>
          <a:xfrm>
            <a:off x="576071" y="6791198"/>
            <a:ext cx="19591529" cy="1381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l" defTabSz="2438400" rtl="0" eaLnBrk="1" fontAlgn="auto" latinLnBrk="0" hangingPunct="1">
              <a:lnSpc>
                <a:spcPct val="100000"/>
              </a:lnSpc>
              <a:spcBef>
                <a:spcPts val="0"/>
              </a:spcBef>
              <a:spcAft>
                <a:spcPts val="0"/>
              </a:spcAft>
              <a:buClrTx/>
              <a:buSzPct val="100000"/>
              <a:buFontTx/>
              <a:buNone/>
              <a:tabLst/>
              <a:defRPr/>
            </a:pPr>
            <a:r>
              <a:rPr kumimoji="0" lang="en-US" sz="7200" b="0" i="0" u="none" strike="noStrike" kern="1200" cap="none" spc="0" normalizeH="0" baseline="0" noProof="0" dirty="0">
                <a:ln>
                  <a:noFill/>
                </a:ln>
                <a:solidFill>
                  <a:srgbClr val="000000"/>
                </a:solidFill>
                <a:effectLst/>
                <a:uLnTx/>
                <a:uFillTx/>
                <a:latin typeface="IBM Plex Sans Light"/>
                <a:ea typeface="+mn-ea"/>
                <a:cs typeface="+mn-cs"/>
              </a:rPr>
              <a:t>We started with Threshold based Analytics</a:t>
            </a:r>
            <a:endParaRPr kumimoji="0" lang="en-US" sz="72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endParaRPr>
          </a:p>
        </p:txBody>
      </p:sp>
      <p:pic>
        <p:nvPicPr>
          <p:cNvPr id="10" name="Picture 9" descr="A group of people sitting at a table with laptops and documents&#10;&#10;Description automatically generated">
            <a:extLst>
              <a:ext uri="{FF2B5EF4-FFF2-40B4-BE49-F238E27FC236}">
                <a16:creationId xmlns:a16="http://schemas.microsoft.com/office/drawing/2014/main" id="{9C6F8448-E125-0206-03F9-2560B5B700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59000" y="-1"/>
            <a:ext cx="8942468" cy="6261251"/>
          </a:xfrm>
          <a:prstGeom prst="rect">
            <a:avLst/>
          </a:prstGeom>
          <a:ln>
            <a:solidFill>
              <a:schemeClr val="tx1"/>
            </a:solidFill>
          </a:ln>
        </p:spPr>
      </p:pic>
      <p:cxnSp>
        <p:nvCxnSpPr>
          <p:cNvPr id="11" name="Straight Connector 10">
            <a:extLst>
              <a:ext uri="{FF2B5EF4-FFF2-40B4-BE49-F238E27FC236}">
                <a16:creationId xmlns:a16="http://schemas.microsoft.com/office/drawing/2014/main" id="{1A07A496-BB16-B5E8-8E46-E2C380893B22}"/>
              </a:ext>
            </a:extLst>
          </p:cNvPr>
          <p:cNvCxnSpPr/>
          <p:nvPr/>
        </p:nvCxnSpPr>
        <p:spPr bwMode="auto">
          <a:xfrm>
            <a:off x="576070" y="6572250"/>
            <a:ext cx="2314118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9720445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9DD0DD-3960-2FE1-7C12-265DC890682A}"/>
              </a:ext>
            </a:extLst>
          </p:cNvPr>
          <p:cNvSpPr>
            <a:spLocks noGrp="1"/>
          </p:cNvSpPr>
          <p:nvPr>
            <p:ph type="title"/>
          </p:nvPr>
        </p:nvSpPr>
        <p:spPr>
          <a:xfrm>
            <a:off x="574675" y="569912"/>
            <a:ext cx="13928725" cy="1906588"/>
          </a:xfrm>
        </p:spPr>
        <p:txBody>
          <a:bodyPr/>
          <a:lstStyle/>
          <a:p>
            <a:r>
              <a:rPr lang="en-US" sz="5400" b="1" dirty="0"/>
              <a:t>But we wanted to go further</a:t>
            </a:r>
          </a:p>
        </p:txBody>
      </p:sp>
      <p:sp>
        <p:nvSpPr>
          <p:cNvPr id="4" name="Text Placeholder 3">
            <a:extLst>
              <a:ext uri="{FF2B5EF4-FFF2-40B4-BE49-F238E27FC236}">
                <a16:creationId xmlns:a16="http://schemas.microsoft.com/office/drawing/2014/main" id="{2424E632-A84F-8A06-68F6-83F5686CDABF}"/>
              </a:ext>
            </a:extLst>
          </p:cNvPr>
          <p:cNvSpPr>
            <a:spLocks noGrp="1"/>
          </p:cNvSpPr>
          <p:nvPr>
            <p:ph type="body" sz="quarter" idx="11"/>
          </p:nvPr>
        </p:nvSpPr>
        <p:spPr>
          <a:xfrm>
            <a:off x="568325" y="2844800"/>
            <a:ext cx="18837275" cy="3556000"/>
          </a:xfrm>
        </p:spPr>
        <p:txBody>
          <a:bodyPr/>
          <a:lstStyle/>
          <a:p>
            <a:pPr marL="571500" indent="-571500">
              <a:lnSpc>
                <a:spcPct val="90000"/>
              </a:lnSpc>
              <a:spcBef>
                <a:spcPts val="1200"/>
              </a:spcBef>
              <a:buFont typeface="Arial" panose="020B0604020202020204" pitchFamily="34" charset="0"/>
              <a:buChar char="•"/>
            </a:pPr>
            <a:r>
              <a:rPr lang="en-US" sz="4400" dirty="0">
                <a:latin typeface="IBM Plex Sans" panose="020B0503050203000203" pitchFamily="34" charset="0"/>
              </a:rPr>
              <a:t>Basic analytics can detect big changes in Compressibility and entropy</a:t>
            </a:r>
          </a:p>
          <a:p>
            <a:pPr marL="571500" indent="-571500">
              <a:lnSpc>
                <a:spcPct val="90000"/>
              </a:lnSpc>
              <a:spcBef>
                <a:spcPts val="1200"/>
              </a:spcBef>
              <a:buFont typeface="Arial" panose="020B0604020202020204" pitchFamily="34" charset="0"/>
              <a:buChar char="•"/>
            </a:pPr>
            <a:r>
              <a:rPr lang="en-US" sz="4400" dirty="0">
                <a:latin typeface="IBM Plex Sans" panose="020B0503050203000203" pitchFamily="34" charset="0"/>
              </a:rPr>
              <a:t>This can be useful beyond just ransomware detection.</a:t>
            </a:r>
          </a:p>
          <a:p>
            <a:pPr marL="571500" indent="-571500">
              <a:lnSpc>
                <a:spcPct val="90000"/>
              </a:lnSpc>
              <a:spcBef>
                <a:spcPts val="1200"/>
              </a:spcBef>
              <a:buFont typeface="Arial" panose="020B0604020202020204" pitchFamily="34" charset="0"/>
              <a:buChar char="•"/>
            </a:pPr>
            <a:r>
              <a:rPr lang="en-US" sz="4400" dirty="0">
                <a:latin typeface="IBM Plex Sans" panose="020B0503050203000203" pitchFamily="34" charset="0"/>
              </a:rPr>
              <a:t>And may indicate some ransomware attacks.</a:t>
            </a:r>
          </a:p>
          <a:p>
            <a:pPr marL="571500" indent="-571500">
              <a:lnSpc>
                <a:spcPct val="90000"/>
              </a:lnSpc>
              <a:spcBef>
                <a:spcPts val="1200"/>
              </a:spcBef>
              <a:buFont typeface="Arial" panose="020B0604020202020204" pitchFamily="34" charset="0"/>
              <a:buChar char="•"/>
            </a:pPr>
            <a:r>
              <a:rPr lang="en-US" sz="4400" dirty="0">
                <a:latin typeface="IBM Plex Sans" panose="020B0503050203000203" pitchFamily="34" charset="0"/>
              </a:rPr>
              <a:t>Many benign events look similar – False Positives</a:t>
            </a:r>
          </a:p>
          <a:p>
            <a:pPr>
              <a:lnSpc>
                <a:spcPct val="90000"/>
              </a:lnSpc>
              <a:spcBef>
                <a:spcPts val="1200"/>
              </a:spcBef>
            </a:pPr>
            <a:endParaRPr lang="en-US" sz="4400" dirty="0">
              <a:latin typeface="IBM Plex Sans" panose="020B0503050203000203" pitchFamily="34" charset="0"/>
            </a:endParaRPr>
          </a:p>
        </p:txBody>
      </p:sp>
      <p:sp>
        <p:nvSpPr>
          <p:cNvPr id="6" name="Text Placeholder 3">
            <a:extLst>
              <a:ext uri="{FF2B5EF4-FFF2-40B4-BE49-F238E27FC236}">
                <a16:creationId xmlns:a16="http://schemas.microsoft.com/office/drawing/2014/main" id="{B2428253-6E69-A9F9-EC5E-214A790AC080}"/>
              </a:ext>
            </a:extLst>
          </p:cNvPr>
          <p:cNvSpPr txBox="1">
            <a:spLocks/>
          </p:cNvSpPr>
          <p:nvPr/>
        </p:nvSpPr>
        <p:spPr>
          <a:xfrm>
            <a:off x="4733925" y="6769100"/>
            <a:ext cx="18837275" cy="66675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571500" indent="-571500">
              <a:lnSpc>
                <a:spcPct val="90000"/>
              </a:lnSpc>
              <a:spcBef>
                <a:spcPts val="1200"/>
              </a:spcBef>
              <a:buFont typeface="Arial" panose="020B0604020202020204" pitchFamily="34" charset="0"/>
              <a:buChar char="•"/>
            </a:pPr>
            <a:r>
              <a:rPr lang="en-US" sz="4400" kern="0" dirty="0">
                <a:solidFill>
                  <a:schemeClr val="bg1"/>
                </a:solidFill>
                <a:latin typeface="IBM Plex Sans" panose="020B0503050203000203" pitchFamily="34" charset="0"/>
              </a:rPr>
              <a:t>How about learning how different ransomware affects the block storage workload?</a:t>
            </a:r>
          </a:p>
          <a:p>
            <a:pPr marL="571500" indent="-571500">
              <a:lnSpc>
                <a:spcPct val="90000"/>
              </a:lnSpc>
              <a:spcBef>
                <a:spcPts val="1200"/>
              </a:spcBef>
              <a:buFont typeface="Arial" panose="020B0604020202020204" pitchFamily="34" charset="0"/>
              <a:buChar char="•"/>
            </a:pPr>
            <a:r>
              <a:rPr lang="en-US" sz="4400" kern="0" dirty="0">
                <a:solidFill>
                  <a:schemeClr val="bg1"/>
                </a:solidFill>
                <a:latin typeface="IBM Plex Sans" panose="020B0503050203000203" pitchFamily="34" charset="0"/>
              </a:rPr>
              <a:t>How is entropy and compressibility affected “on the fly” – the IOPs that are in progress.</a:t>
            </a:r>
          </a:p>
          <a:p>
            <a:pPr marL="571500" indent="-571500">
              <a:lnSpc>
                <a:spcPct val="90000"/>
              </a:lnSpc>
              <a:spcBef>
                <a:spcPts val="1200"/>
              </a:spcBef>
              <a:buFont typeface="Arial" panose="020B0604020202020204" pitchFamily="34" charset="0"/>
              <a:buChar char="•"/>
            </a:pPr>
            <a:r>
              <a:rPr lang="en-US" sz="4400" kern="0" dirty="0">
                <a:solidFill>
                  <a:schemeClr val="bg1"/>
                </a:solidFill>
                <a:latin typeface="IBM Plex Sans" panose="020B0503050203000203" pitchFamily="34" charset="0"/>
              </a:rPr>
              <a:t>What other attributes of the workload get affected on a real time basis?</a:t>
            </a:r>
          </a:p>
          <a:p>
            <a:pPr marL="571500" indent="-571500">
              <a:lnSpc>
                <a:spcPct val="90000"/>
              </a:lnSpc>
              <a:spcBef>
                <a:spcPts val="1200"/>
              </a:spcBef>
              <a:buFont typeface="Arial" panose="020B0604020202020204" pitchFamily="34" charset="0"/>
              <a:buChar char="•"/>
            </a:pPr>
            <a:r>
              <a:rPr lang="en-US" sz="4400" kern="0" dirty="0">
                <a:solidFill>
                  <a:schemeClr val="bg1"/>
                </a:solidFill>
                <a:latin typeface="IBM Plex Sans" panose="020B0503050203000203" pitchFamily="34" charset="0"/>
              </a:rPr>
              <a:t>This then requires statistics and characteristics be kept on a per IOP basis</a:t>
            </a:r>
          </a:p>
          <a:p>
            <a:pPr marL="571500" indent="-571500">
              <a:lnSpc>
                <a:spcPct val="90000"/>
              </a:lnSpc>
              <a:spcBef>
                <a:spcPts val="1200"/>
              </a:spcBef>
              <a:buFont typeface="Arial" panose="020B0604020202020204" pitchFamily="34" charset="0"/>
              <a:buChar char="•"/>
            </a:pPr>
            <a:r>
              <a:rPr lang="en-US" sz="4400" kern="0" dirty="0">
                <a:solidFill>
                  <a:schemeClr val="bg1"/>
                </a:solidFill>
                <a:latin typeface="IBM Plex Sans" panose="020B0503050203000203" pitchFamily="34" charset="0"/>
              </a:rPr>
              <a:t>One then can learn how these statistics behave for benign and Ransomware infected workloads.</a:t>
            </a:r>
          </a:p>
        </p:txBody>
      </p:sp>
    </p:spTree>
    <p:extLst>
      <p:ext uri="{BB962C8B-B14F-4D97-AF65-F5344CB8AC3E}">
        <p14:creationId xmlns:p14="http://schemas.microsoft.com/office/powerpoint/2010/main" val="33954369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794FF-4763-C7C7-510C-D61C59B1985B}"/>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2E632AA-958B-432A-5A6A-CE584C4133C2}"/>
              </a:ext>
            </a:extLst>
          </p:cNvPr>
          <p:cNvSpPr>
            <a:spLocks noGrp="1"/>
          </p:cNvSpPr>
          <p:nvPr>
            <p:ph type="title"/>
          </p:nvPr>
        </p:nvSpPr>
        <p:spPr>
          <a:xfrm>
            <a:off x="576072" y="576072"/>
            <a:ext cx="22410928" cy="1527048"/>
          </a:xfrm>
        </p:spPr>
        <p:txBody>
          <a:bodyPr/>
          <a:lstStyle/>
          <a:p>
            <a:r>
              <a:rPr lang="en-US" sz="6400" dirty="0"/>
              <a:t>Characteristics Found in IO Traces from Ransomware</a:t>
            </a:r>
          </a:p>
        </p:txBody>
      </p:sp>
      <p:sp>
        <p:nvSpPr>
          <p:cNvPr id="10" name="Footer Placeholder 9">
            <a:extLst>
              <a:ext uri="{FF2B5EF4-FFF2-40B4-BE49-F238E27FC236}">
                <a16:creationId xmlns:a16="http://schemas.microsoft.com/office/drawing/2014/main" id="{D6E5C276-203E-CC3A-A9D4-E2DB23DACF67}"/>
              </a:ext>
            </a:extLst>
          </p:cNvPr>
          <p:cNvSpPr>
            <a:spLocks noGrp="1"/>
          </p:cNvSpPr>
          <p:nvPr>
            <p:ph type="ftr" sz="quarter" idx="12"/>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2024 IBM Corporation</a:t>
            </a:r>
          </a:p>
        </p:txBody>
      </p:sp>
      <p:sp>
        <p:nvSpPr>
          <p:cNvPr id="11" name="Slide Number Placeholder 10">
            <a:extLst>
              <a:ext uri="{FF2B5EF4-FFF2-40B4-BE49-F238E27FC236}">
                <a16:creationId xmlns:a16="http://schemas.microsoft.com/office/drawing/2014/main" id="{1D002461-25E5-F38D-365A-FCFEBE427875}"/>
              </a:ext>
            </a:extLst>
          </p:cNvPr>
          <p:cNvSpPr>
            <a:spLocks noGrp="1"/>
          </p:cNvSpPr>
          <p:nvPr>
            <p:ph type="sldNum" sz="quarter" idx="4"/>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sym typeface="IBM Plex Sans"/>
              </a:rPr>
              <a:pPr marL="0" marR="0" lvl="0" indent="0" algn="r" defTabSz="1829379"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sym typeface="IBM Plex Sans"/>
            </a:endParaRPr>
          </a:p>
        </p:txBody>
      </p:sp>
      <p:sp>
        <p:nvSpPr>
          <p:cNvPr id="2" name="TextBox 1">
            <a:extLst>
              <a:ext uri="{FF2B5EF4-FFF2-40B4-BE49-F238E27FC236}">
                <a16:creationId xmlns:a16="http://schemas.microsoft.com/office/drawing/2014/main" id="{F75E47E2-115E-0E0E-90AC-C89CD34970FD}"/>
              </a:ext>
            </a:extLst>
          </p:cNvPr>
          <p:cNvSpPr txBox="1"/>
          <p:nvPr/>
        </p:nvSpPr>
        <p:spPr>
          <a:xfrm>
            <a:off x="1244600" y="2459318"/>
            <a:ext cx="16738600" cy="1527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marL="571500" marR="0" lvl="0" indent="-571500" algn="l" defTabSz="1829379"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Malware such as ransomware attacks can be detected from storage IO patterns and data analysis</a:t>
            </a:r>
          </a:p>
          <a:p>
            <a:pPr marL="571500" marR="0" lvl="0" indent="-571500" algn="l" defTabSz="1829379"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Example “</a:t>
            </a:r>
            <a:r>
              <a:rPr kumimoji="0" lang="en-US" sz="3600" b="0" i="0" u="none" strike="noStrike" kern="1200" cap="none" spc="0" normalizeH="0" baseline="0" noProof="0" dirty="0" err="1">
                <a:ln>
                  <a:noFill/>
                </a:ln>
                <a:solidFill>
                  <a:srgbClr val="000000"/>
                </a:solidFill>
                <a:effectLst/>
                <a:uLnTx/>
                <a:uFillTx/>
                <a:latin typeface="IBM Plex Sans Light"/>
                <a:ea typeface="+mn-ea"/>
                <a:cs typeface="+mn-cs"/>
              </a:rPr>
              <a:t>Wannacry</a:t>
            </a: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a:t>
            </a:r>
            <a:endParaRPr kumimoji="0" lang="en-CH" sz="3600" b="0" i="0" u="none" strike="noStrike" kern="1200" cap="none" spc="0" normalizeH="0" baseline="0" noProof="0" dirty="0">
              <a:ln>
                <a:noFill/>
              </a:ln>
              <a:solidFill>
                <a:srgbClr val="000000"/>
              </a:solidFill>
              <a:effectLst/>
              <a:uLnTx/>
              <a:uFillTx/>
              <a:latin typeface="IBM Plex Sans Light"/>
              <a:ea typeface="+mn-ea"/>
              <a:cs typeface="+mn-cs"/>
            </a:endParaRPr>
          </a:p>
        </p:txBody>
      </p:sp>
      <p:sp>
        <p:nvSpPr>
          <p:cNvPr id="3" name="TextBox 2">
            <a:extLst>
              <a:ext uri="{FF2B5EF4-FFF2-40B4-BE49-F238E27FC236}">
                <a16:creationId xmlns:a16="http://schemas.microsoft.com/office/drawing/2014/main" id="{FCD2D3AA-6D7A-BDA5-1048-9D2AD36F06FE}"/>
              </a:ext>
            </a:extLst>
          </p:cNvPr>
          <p:cNvSpPr txBox="1"/>
          <p:nvPr/>
        </p:nvSpPr>
        <p:spPr>
          <a:xfrm>
            <a:off x="1935885" y="3993361"/>
            <a:ext cx="9731992" cy="535531"/>
          </a:xfrm>
          <a:prstGeom prst="rect">
            <a:avLst/>
          </a:prstGeom>
          <a:noFill/>
        </p:spPr>
        <p:txBody>
          <a:bodyPr wrap="square" rtlCol="0">
            <a:sp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l" defTabSz="243834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D1C1D"/>
                </a:solidFill>
                <a:effectLst/>
                <a:uLnTx/>
                <a:uFillTx/>
                <a:latin typeface="Slack-Lato"/>
                <a:ea typeface="+mn-ea"/>
                <a:cs typeface="+mn-cs"/>
              </a:rPr>
              <a:t>Encrypted payload (</a:t>
            </a:r>
            <a:r>
              <a:rPr kumimoji="0" lang="en-US" sz="3200" b="1" i="0" u="none" strike="noStrike" kern="1200" cap="none" spc="0" normalizeH="0" baseline="0" noProof="0" dirty="0">
                <a:ln>
                  <a:noFill/>
                </a:ln>
                <a:solidFill>
                  <a:srgbClr val="2CA02C"/>
                </a:solidFill>
                <a:effectLst/>
                <a:uLnTx/>
                <a:uFillTx/>
                <a:latin typeface="Slack-Lato"/>
                <a:ea typeface="+mn-ea"/>
                <a:cs typeface="+mn-cs"/>
              </a:rPr>
              <a:t>–</a:t>
            </a:r>
            <a:r>
              <a:rPr kumimoji="0" lang="en-US" sz="3200" b="1" i="0" u="none" strike="noStrike" kern="1200" cap="none" spc="0" normalizeH="0" baseline="0" noProof="0" dirty="0">
                <a:ln>
                  <a:noFill/>
                </a:ln>
                <a:solidFill>
                  <a:srgbClr val="1D1C1D"/>
                </a:solidFill>
                <a:effectLst/>
                <a:uLnTx/>
                <a:uFillTx/>
                <a:latin typeface="Slack-Lato"/>
                <a:ea typeface="+mn-ea"/>
                <a:cs typeface="+mn-cs"/>
              </a:rPr>
              <a:t> avg, </a:t>
            </a:r>
            <a:r>
              <a:rPr kumimoji="0" lang="en-US" sz="3200" b="1" i="0" u="none" strike="noStrike" kern="1200" cap="none" spc="0" normalizeH="0" baseline="0" noProof="0" dirty="0">
                <a:ln>
                  <a:noFill/>
                </a:ln>
                <a:solidFill>
                  <a:srgbClr val="00B0DA"/>
                </a:solidFill>
                <a:effectLst/>
                <a:uLnTx/>
                <a:uFillTx/>
                <a:latin typeface="Slack-Lato"/>
                <a:ea typeface="+mn-ea"/>
                <a:cs typeface="+mn-cs"/>
              </a:rPr>
              <a:t>–</a:t>
            </a:r>
            <a:r>
              <a:rPr kumimoji="0" lang="en-US" sz="3200" b="1" i="0" u="none" strike="noStrike" kern="1200" cap="none" spc="0" normalizeH="0" baseline="0" noProof="0" dirty="0">
                <a:ln>
                  <a:noFill/>
                </a:ln>
                <a:solidFill>
                  <a:srgbClr val="1D1C1D"/>
                </a:solidFill>
                <a:effectLst/>
                <a:uLnTx/>
                <a:uFillTx/>
                <a:latin typeface="Slack-Lato"/>
                <a:ea typeface="+mn-ea"/>
                <a:cs typeface="+mn-cs"/>
              </a:rPr>
              <a:t> max, </a:t>
            </a:r>
            <a:r>
              <a:rPr kumimoji="0" lang="en-US" sz="3200" b="1" i="0" u="none" strike="noStrike" kern="1200" cap="none" spc="0" normalizeH="0" baseline="0" noProof="0" dirty="0">
                <a:ln>
                  <a:noFill/>
                </a:ln>
                <a:solidFill>
                  <a:srgbClr val="FDB813"/>
                </a:solidFill>
                <a:effectLst/>
                <a:uLnTx/>
                <a:uFillTx/>
                <a:latin typeface="Slack-Lato"/>
                <a:ea typeface="+mn-ea"/>
                <a:cs typeface="+mn-cs"/>
              </a:rPr>
              <a:t>–</a:t>
            </a:r>
            <a:r>
              <a:rPr kumimoji="0" lang="en-US" sz="3200" b="1" i="0" u="none" strike="noStrike" kern="1200" cap="none" spc="0" normalizeH="0" baseline="0" noProof="0" dirty="0">
                <a:ln>
                  <a:noFill/>
                </a:ln>
                <a:solidFill>
                  <a:srgbClr val="1D1C1D"/>
                </a:solidFill>
                <a:effectLst/>
                <a:uLnTx/>
                <a:uFillTx/>
                <a:latin typeface="Slack-Lato"/>
                <a:ea typeface="+mn-ea"/>
                <a:cs typeface="+mn-cs"/>
              </a:rPr>
              <a:t> min):</a:t>
            </a:r>
            <a:endParaRPr kumimoji="0" lang="en-CH" sz="6400" b="1" i="0" u="none" strike="noStrike" kern="1200" cap="none" spc="0" normalizeH="0" baseline="0" noProof="0" dirty="0">
              <a:ln>
                <a:noFill/>
              </a:ln>
              <a:solidFill>
                <a:srgbClr val="191919"/>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4B49096-CEDE-EDB1-0AE9-598D19E4C1BB}"/>
              </a:ext>
            </a:extLst>
          </p:cNvPr>
          <p:cNvSpPr txBox="1"/>
          <p:nvPr/>
        </p:nvSpPr>
        <p:spPr>
          <a:xfrm>
            <a:off x="1935885" y="7972937"/>
            <a:ext cx="9731992" cy="535531"/>
          </a:xfrm>
          <a:prstGeom prst="rect">
            <a:avLst/>
          </a:prstGeom>
          <a:noFill/>
        </p:spPr>
        <p:txBody>
          <a:bodyPr wrap="square" rtlCol="0">
            <a:sp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l" defTabSz="243834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D1C1D"/>
                </a:solidFill>
                <a:effectLst/>
                <a:uLnTx/>
                <a:uFillTx/>
                <a:latin typeface="Slack-Lato"/>
                <a:ea typeface="+mn-ea"/>
                <a:cs typeface="+mn-cs"/>
              </a:rPr>
              <a:t>IOPS (</a:t>
            </a:r>
            <a:r>
              <a:rPr kumimoji="0" lang="en-US" sz="3200" b="1" i="0" u="none" strike="noStrike" kern="1200" cap="none" spc="0" normalizeH="0" baseline="0" noProof="0" dirty="0">
                <a:ln>
                  <a:noFill/>
                </a:ln>
                <a:solidFill>
                  <a:srgbClr val="00B0DA"/>
                </a:solidFill>
                <a:effectLst/>
                <a:uLnTx/>
                <a:uFillTx/>
                <a:latin typeface="Slack-Lato"/>
                <a:ea typeface="+mn-ea"/>
                <a:cs typeface="+mn-cs"/>
              </a:rPr>
              <a:t>–</a:t>
            </a:r>
            <a:r>
              <a:rPr kumimoji="0" lang="en-US" sz="3200" b="1" i="0" u="none" strike="noStrike" kern="1200" cap="none" spc="0" normalizeH="0" baseline="0" noProof="0" dirty="0">
                <a:ln>
                  <a:noFill/>
                </a:ln>
                <a:solidFill>
                  <a:srgbClr val="1D1C1D"/>
                </a:solidFill>
                <a:effectLst/>
                <a:uLnTx/>
                <a:uFillTx/>
                <a:latin typeface="Slack-Lato"/>
                <a:ea typeface="+mn-ea"/>
                <a:cs typeface="+mn-cs"/>
              </a:rPr>
              <a:t> read, </a:t>
            </a:r>
            <a:r>
              <a:rPr kumimoji="0" lang="en-US" sz="3200" b="1" i="0" u="none" strike="noStrike" kern="1200" cap="none" spc="0" normalizeH="0" baseline="0" noProof="0" dirty="0">
                <a:ln>
                  <a:noFill/>
                </a:ln>
                <a:solidFill>
                  <a:srgbClr val="FDB813"/>
                </a:solidFill>
                <a:effectLst/>
                <a:uLnTx/>
                <a:uFillTx/>
                <a:latin typeface="Slack-Lato"/>
                <a:ea typeface="+mn-ea"/>
                <a:cs typeface="+mn-cs"/>
              </a:rPr>
              <a:t>–</a:t>
            </a:r>
            <a:r>
              <a:rPr kumimoji="0" lang="en-US" sz="3200" b="1" i="0" u="none" strike="noStrike" kern="1200" cap="none" spc="0" normalizeH="0" baseline="0" noProof="0" dirty="0">
                <a:ln>
                  <a:noFill/>
                </a:ln>
                <a:solidFill>
                  <a:srgbClr val="1D1C1D"/>
                </a:solidFill>
                <a:effectLst/>
                <a:uLnTx/>
                <a:uFillTx/>
                <a:latin typeface="Slack-Lato"/>
                <a:ea typeface="+mn-ea"/>
                <a:cs typeface="+mn-cs"/>
              </a:rPr>
              <a:t> write):</a:t>
            </a:r>
            <a:endParaRPr kumimoji="0" lang="en-CH" sz="6400" b="1" i="0" u="none" strike="noStrike" kern="1200" cap="none" spc="0" normalizeH="0" baseline="0" noProof="0" dirty="0">
              <a:ln>
                <a:noFill/>
              </a:ln>
              <a:solidFill>
                <a:srgbClr val="191919"/>
              </a:solidFill>
              <a:effectLst/>
              <a:uLnTx/>
              <a:uFillTx/>
              <a:latin typeface="Calibri" panose="020F0502020204030204"/>
              <a:ea typeface="+mn-ea"/>
              <a:cs typeface="+mn-cs"/>
            </a:endParaRPr>
          </a:p>
        </p:txBody>
      </p:sp>
      <p:sp>
        <p:nvSpPr>
          <p:cNvPr id="5" name="Rectangle: Rounded Corners 17">
            <a:extLst>
              <a:ext uri="{FF2B5EF4-FFF2-40B4-BE49-F238E27FC236}">
                <a16:creationId xmlns:a16="http://schemas.microsoft.com/office/drawing/2014/main" id="{02E617CD-8E0C-F439-00C9-247C3AB90946}"/>
              </a:ext>
            </a:extLst>
          </p:cNvPr>
          <p:cNvSpPr/>
          <p:nvPr/>
        </p:nvSpPr>
        <p:spPr bwMode="auto">
          <a:xfrm>
            <a:off x="5107822" y="12694935"/>
            <a:ext cx="9528366" cy="476249"/>
          </a:xfrm>
          <a:prstGeom prst="roundRect">
            <a:avLst/>
          </a:prstGeom>
          <a:solidFill>
            <a:schemeClr val="accent6">
              <a:lumMod val="20000"/>
              <a:lumOff val="80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t" anchorCtr="0" compatLnSpc="1">
            <a:prstTxWarp prst="textNoShape">
              <a:avLst/>
            </a:prstTxWarp>
          </a:bodyPr>
          <a:lstStyle/>
          <a:p>
            <a:pPr marL="0" marR="0" lvl="0" indent="0" algn="l" defTabSz="2438340" rtl="0" eaLnBrk="1" fontAlgn="base" latinLnBrk="0" hangingPunct="1">
              <a:lnSpc>
                <a:spcPct val="90000"/>
              </a:lnSpc>
              <a:spcBef>
                <a:spcPct val="0"/>
              </a:spcBef>
              <a:spcAft>
                <a:spcPct val="0"/>
              </a:spcAft>
              <a:buClrTx/>
              <a:buSzTx/>
              <a:buFontTx/>
              <a:buNone/>
              <a:tabLst/>
              <a:defRPr/>
            </a:pPr>
            <a:endParaRPr kumimoji="0" lang="en-CH" sz="5334" b="0" i="0" u="none" strike="noStrike" kern="1200" cap="none" spc="0" normalizeH="0" baseline="0" noProof="0">
              <a:ln>
                <a:noFill/>
              </a:ln>
              <a:solidFill>
                <a:srgbClr val="191919"/>
              </a:solidFill>
              <a:effectLst/>
              <a:uLnTx/>
              <a:uFillTx/>
              <a:latin typeface="HelvNeue Light for IBM" pitchFamily="34" charset="0"/>
              <a:ea typeface="+mn-ea"/>
              <a:cs typeface="+mn-cs"/>
            </a:endParaRPr>
          </a:p>
        </p:txBody>
      </p:sp>
      <p:sp>
        <p:nvSpPr>
          <p:cNvPr id="6" name="TextBox 5">
            <a:extLst>
              <a:ext uri="{FF2B5EF4-FFF2-40B4-BE49-F238E27FC236}">
                <a16:creationId xmlns:a16="http://schemas.microsoft.com/office/drawing/2014/main" id="{842EE628-73AA-5F70-7944-5C56761A7248}"/>
              </a:ext>
            </a:extLst>
          </p:cNvPr>
          <p:cNvSpPr txBox="1"/>
          <p:nvPr/>
        </p:nvSpPr>
        <p:spPr>
          <a:xfrm>
            <a:off x="7216458" y="12694937"/>
            <a:ext cx="5206566" cy="535531"/>
          </a:xfrm>
          <a:prstGeom prst="rect">
            <a:avLst/>
          </a:prstGeom>
          <a:noFill/>
        </p:spPr>
        <p:txBody>
          <a:bodyPr wrap="square" rtlCol="0">
            <a:sp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l" defTabSz="243834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04E37"/>
                </a:solidFill>
                <a:effectLst/>
                <a:uLnTx/>
                <a:uFillTx/>
                <a:latin typeface="Slack-Lato"/>
                <a:ea typeface="+mn-ea"/>
                <a:cs typeface="+mn-cs"/>
              </a:rPr>
              <a:t>IO activity of ransomware</a:t>
            </a:r>
            <a:endParaRPr kumimoji="0" lang="en-CH" sz="6400" b="1" i="0" u="none" strike="noStrike" kern="1200" cap="none" spc="0" normalizeH="0" baseline="0" noProof="0" dirty="0">
              <a:ln>
                <a:noFill/>
              </a:ln>
              <a:solidFill>
                <a:srgbClr val="F04E37"/>
              </a:solidFill>
              <a:effectLst/>
              <a:uLnTx/>
              <a:uFillTx/>
              <a:latin typeface="Calibri" panose="020F0502020204030204"/>
              <a:ea typeface="+mn-ea"/>
              <a:cs typeface="+mn-cs"/>
            </a:endParaRPr>
          </a:p>
        </p:txBody>
      </p:sp>
      <p:sp>
        <p:nvSpPr>
          <p:cNvPr id="7" name="Left Brace 6">
            <a:extLst>
              <a:ext uri="{FF2B5EF4-FFF2-40B4-BE49-F238E27FC236}">
                <a16:creationId xmlns:a16="http://schemas.microsoft.com/office/drawing/2014/main" id="{15116AA7-98AC-FC9F-EAE8-1B2EB2861C88}"/>
              </a:ext>
            </a:extLst>
          </p:cNvPr>
          <p:cNvSpPr/>
          <p:nvPr/>
        </p:nvSpPr>
        <p:spPr bwMode="auto">
          <a:xfrm rot="16200000">
            <a:off x="5841703" y="8310702"/>
            <a:ext cx="777656" cy="8050056"/>
          </a:xfrm>
          <a:prstGeom prst="leftBrac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vert="horz" wrap="square" lIns="0" tIns="0" rIns="0" bIns="0" numCol="1" rtlCol="0" anchor="t" anchorCtr="0" compatLnSpc="1">
            <a:prstTxWarp prst="textNoShape">
              <a:avLst/>
            </a:prstTxWarp>
          </a:bodyPr>
          <a:lstStyle/>
          <a:p>
            <a:pPr marL="0" marR="0" lvl="0" indent="0" algn="l" defTabSz="2438340" rtl="0" eaLnBrk="1" fontAlgn="base" latinLnBrk="0" hangingPunct="1">
              <a:lnSpc>
                <a:spcPct val="90000"/>
              </a:lnSpc>
              <a:spcBef>
                <a:spcPct val="0"/>
              </a:spcBef>
              <a:spcAft>
                <a:spcPct val="0"/>
              </a:spcAft>
              <a:buClrTx/>
              <a:buSzTx/>
              <a:buFontTx/>
              <a:buNone/>
              <a:tabLst/>
              <a:defRPr/>
            </a:pPr>
            <a:endParaRPr kumimoji="0" lang="en-CH" sz="5334" b="0" i="0" u="none" strike="noStrike" kern="1200" cap="none" spc="0" normalizeH="0" baseline="0" noProof="0">
              <a:ln>
                <a:noFill/>
              </a:ln>
              <a:solidFill>
                <a:srgbClr val="191919"/>
              </a:solidFill>
              <a:effectLst/>
              <a:uLnTx/>
              <a:uFillTx/>
              <a:latin typeface="HelvNeue Light for IBM" pitchFamily="34" charset="0"/>
              <a:ea typeface="+mn-ea"/>
              <a:cs typeface="+mn-cs"/>
            </a:endParaRPr>
          </a:p>
        </p:txBody>
      </p:sp>
      <p:sp>
        <p:nvSpPr>
          <p:cNvPr id="8" name="Left Brace 7">
            <a:extLst>
              <a:ext uri="{FF2B5EF4-FFF2-40B4-BE49-F238E27FC236}">
                <a16:creationId xmlns:a16="http://schemas.microsoft.com/office/drawing/2014/main" id="{299C9DFA-103E-7B1A-3795-008EF852B971}"/>
              </a:ext>
            </a:extLst>
          </p:cNvPr>
          <p:cNvSpPr/>
          <p:nvPr/>
        </p:nvSpPr>
        <p:spPr bwMode="auto">
          <a:xfrm rot="16200000">
            <a:off x="13953575" y="12041947"/>
            <a:ext cx="777656" cy="587566"/>
          </a:xfrm>
          <a:prstGeom prst="leftBrac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vert="horz" wrap="square" lIns="0" tIns="0" rIns="0" bIns="0" numCol="1" rtlCol="0" anchor="t" anchorCtr="0" compatLnSpc="1">
            <a:prstTxWarp prst="textNoShape">
              <a:avLst/>
            </a:prstTxWarp>
          </a:bodyPr>
          <a:lstStyle/>
          <a:p>
            <a:pPr marL="0" marR="0" lvl="0" indent="0" algn="l" defTabSz="2438340" rtl="0" eaLnBrk="1" fontAlgn="base" latinLnBrk="0" hangingPunct="1">
              <a:lnSpc>
                <a:spcPct val="90000"/>
              </a:lnSpc>
              <a:spcBef>
                <a:spcPct val="0"/>
              </a:spcBef>
              <a:spcAft>
                <a:spcPct val="0"/>
              </a:spcAft>
              <a:buClrTx/>
              <a:buSzTx/>
              <a:buFontTx/>
              <a:buNone/>
              <a:tabLst/>
              <a:defRPr/>
            </a:pPr>
            <a:endParaRPr kumimoji="0" lang="en-CH" sz="5334" b="0" i="0" u="none" strike="noStrike" kern="1200" cap="none" spc="0" normalizeH="0" baseline="0" noProof="0">
              <a:ln>
                <a:noFill/>
              </a:ln>
              <a:solidFill>
                <a:srgbClr val="191919"/>
              </a:solidFill>
              <a:effectLst/>
              <a:uLnTx/>
              <a:uFillTx/>
              <a:latin typeface="HelvNeue Light for IBM" pitchFamily="34" charset="0"/>
              <a:ea typeface="+mn-ea"/>
              <a:cs typeface="+mn-cs"/>
            </a:endParaRPr>
          </a:p>
        </p:txBody>
      </p:sp>
      <p:sp>
        <p:nvSpPr>
          <p:cNvPr id="9" name="Rectangle 8">
            <a:extLst>
              <a:ext uri="{FF2B5EF4-FFF2-40B4-BE49-F238E27FC236}">
                <a16:creationId xmlns:a16="http://schemas.microsoft.com/office/drawing/2014/main" id="{94D72A8B-EBBD-2505-40ED-F6E884A67A0C}"/>
              </a:ext>
            </a:extLst>
          </p:cNvPr>
          <p:cNvSpPr/>
          <p:nvPr/>
        </p:nvSpPr>
        <p:spPr bwMode="auto">
          <a:xfrm>
            <a:off x="2205500" y="8662355"/>
            <a:ext cx="8050058" cy="3695254"/>
          </a:xfrm>
          <a:prstGeom prst="rect">
            <a:avLst/>
          </a:prstGeom>
          <a:solidFill>
            <a:schemeClr val="accent6">
              <a:lumMod val="20000"/>
              <a:lumOff val="80000"/>
              <a:alpha val="33000"/>
            </a:schemeClr>
          </a:solidFill>
          <a:ln w="9525" cap="flat" cmpd="sng" algn="ctr">
            <a:solidFill>
              <a:schemeClr val="accent6">
                <a:lumMod val="20000"/>
                <a:lumOff val="8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2438340" rtl="0" eaLnBrk="1" fontAlgn="base" latinLnBrk="0" hangingPunct="1">
              <a:lnSpc>
                <a:spcPct val="90000"/>
              </a:lnSpc>
              <a:spcBef>
                <a:spcPct val="0"/>
              </a:spcBef>
              <a:spcAft>
                <a:spcPct val="0"/>
              </a:spcAft>
              <a:buClrTx/>
              <a:buSzTx/>
              <a:buFontTx/>
              <a:buNone/>
              <a:tabLst/>
              <a:defRPr/>
            </a:pPr>
            <a:endParaRPr kumimoji="0" lang="en-CH" sz="5334" b="0" i="0" u="none" strike="noStrike" kern="1200" cap="none" spc="0" normalizeH="0" baseline="0" noProof="0">
              <a:ln>
                <a:noFill/>
              </a:ln>
              <a:solidFill>
                <a:srgbClr val="191919"/>
              </a:solidFill>
              <a:effectLst/>
              <a:uLnTx/>
              <a:uFillTx/>
              <a:latin typeface="HelvNeue Light for IBM" pitchFamily="34" charset="0"/>
              <a:ea typeface="+mn-ea"/>
              <a:cs typeface="+mn-cs"/>
            </a:endParaRPr>
          </a:p>
        </p:txBody>
      </p:sp>
      <p:pic>
        <p:nvPicPr>
          <p:cNvPr id="97" name="Picture 12">
            <a:extLst>
              <a:ext uri="{FF2B5EF4-FFF2-40B4-BE49-F238E27FC236}">
                <a16:creationId xmlns:a16="http://schemas.microsoft.com/office/drawing/2014/main" id="{D02E0A82-478D-E8AD-3313-74852253F0B3}"/>
              </a:ext>
            </a:extLst>
          </p:cNvPr>
          <p:cNvPicPr>
            <a:picLocks noChangeAspect="1"/>
          </p:cNvPicPr>
          <p:nvPr/>
        </p:nvPicPr>
        <p:blipFill rotWithShape="1">
          <a:blip r:embed="rId3">
            <a:clrChange>
              <a:clrFrom>
                <a:srgbClr val="FFFFFF"/>
              </a:clrFrom>
              <a:clrTo>
                <a:srgbClr val="FFFFFF">
                  <a:alpha val="0"/>
                </a:srgbClr>
              </a:clrTo>
            </a:clrChange>
          </a:blip>
          <a:srcRect l="8964" r="9664"/>
          <a:stretch/>
        </p:blipFill>
        <p:spPr>
          <a:xfrm>
            <a:off x="1513750" y="8241723"/>
            <a:ext cx="14967430" cy="3695254"/>
          </a:xfrm>
          <a:prstGeom prst="rect">
            <a:avLst/>
          </a:prstGeom>
        </p:spPr>
      </p:pic>
      <p:sp>
        <p:nvSpPr>
          <p:cNvPr id="98" name="Rectangle 97">
            <a:extLst>
              <a:ext uri="{FF2B5EF4-FFF2-40B4-BE49-F238E27FC236}">
                <a16:creationId xmlns:a16="http://schemas.microsoft.com/office/drawing/2014/main" id="{5E998BB6-30E1-5C72-FAA0-25118B5AEBC7}"/>
              </a:ext>
            </a:extLst>
          </p:cNvPr>
          <p:cNvSpPr/>
          <p:nvPr/>
        </p:nvSpPr>
        <p:spPr bwMode="auto">
          <a:xfrm>
            <a:off x="14048618" y="8662355"/>
            <a:ext cx="587566" cy="3695254"/>
          </a:xfrm>
          <a:prstGeom prst="rect">
            <a:avLst/>
          </a:prstGeom>
          <a:solidFill>
            <a:schemeClr val="accent6">
              <a:lumMod val="20000"/>
              <a:lumOff val="80000"/>
              <a:alpha val="33000"/>
            </a:schemeClr>
          </a:solidFill>
          <a:ln w="9525" cap="flat" cmpd="sng" algn="ctr">
            <a:solidFill>
              <a:schemeClr val="accent6">
                <a:lumMod val="20000"/>
                <a:lumOff val="8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2438340" rtl="0" eaLnBrk="1" fontAlgn="base" latinLnBrk="0" hangingPunct="1">
              <a:lnSpc>
                <a:spcPct val="90000"/>
              </a:lnSpc>
              <a:spcBef>
                <a:spcPct val="0"/>
              </a:spcBef>
              <a:spcAft>
                <a:spcPct val="0"/>
              </a:spcAft>
              <a:buClrTx/>
              <a:buSzTx/>
              <a:buFontTx/>
              <a:buNone/>
              <a:tabLst/>
              <a:defRPr/>
            </a:pPr>
            <a:endParaRPr kumimoji="0" lang="en-CH" sz="5334" b="0" i="0" u="none" strike="noStrike" kern="1200" cap="none" spc="0" normalizeH="0" baseline="0" noProof="0">
              <a:ln>
                <a:noFill/>
              </a:ln>
              <a:solidFill>
                <a:srgbClr val="191919"/>
              </a:solidFill>
              <a:effectLst/>
              <a:uLnTx/>
              <a:uFillTx/>
              <a:latin typeface="HelvNeue Light for IBM" pitchFamily="34" charset="0"/>
              <a:ea typeface="+mn-ea"/>
              <a:cs typeface="+mn-cs"/>
            </a:endParaRPr>
          </a:p>
        </p:txBody>
      </p:sp>
      <p:sp>
        <p:nvSpPr>
          <p:cNvPr id="99" name="Rectangle 98">
            <a:extLst>
              <a:ext uri="{FF2B5EF4-FFF2-40B4-BE49-F238E27FC236}">
                <a16:creationId xmlns:a16="http://schemas.microsoft.com/office/drawing/2014/main" id="{2DD67942-78B6-71B1-9783-533B60CAA995}"/>
              </a:ext>
            </a:extLst>
          </p:cNvPr>
          <p:cNvSpPr/>
          <p:nvPr/>
        </p:nvSpPr>
        <p:spPr bwMode="auto">
          <a:xfrm>
            <a:off x="2205500" y="4836077"/>
            <a:ext cx="8050058" cy="2850162"/>
          </a:xfrm>
          <a:prstGeom prst="rect">
            <a:avLst/>
          </a:prstGeom>
          <a:solidFill>
            <a:schemeClr val="accent6">
              <a:lumMod val="20000"/>
              <a:lumOff val="80000"/>
              <a:alpha val="33000"/>
            </a:schemeClr>
          </a:solidFill>
          <a:ln w="9525" cap="flat" cmpd="sng" algn="ctr">
            <a:solidFill>
              <a:schemeClr val="accent6">
                <a:lumMod val="20000"/>
                <a:lumOff val="8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2438340" rtl="0" eaLnBrk="1" fontAlgn="base" latinLnBrk="0" hangingPunct="1">
              <a:lnSpc>
                <a:spcPct val="90000"/>
              </a:lnSpc>
              <a:spcBef>
                <a:spcPct val="0"/>
              </a:spcBef>
              <a:spcAft>
                <a:spcPct val="0"/>
              </a:spcAft>
              <a:buClrTx/>
              <a:buSzTx/>
              <a:buFontTx/>
              <a:buNone/>
              <a:tabLst/>
              <a:defRPr/>
            </a:pPr>
            <a:endParaRPr kumimoji="0" lang="en-CH" sz="5334" b="0" i="0" u="none" strike="noStrike" kern="1200" cap="none" spc="0" normalizeH="0" baseline="0" noProof="0">
              <a:ln>
                <a:noFill/>
              </a:ln>
              <a:solidFill>
                <a:srgbClr val="191919"/>
              </a:solidFill>
              <a:effectLst/>
              <a:uLnTx/>
              <a:uFillTx/>
              <a:latin typeface="HelvNeue Light for IBM" pitchFamily="34" charset="0"/>
              <a:ea typeface="+mn-ea"/>
              <a:cs typeface="+mn-cs"/>
            </a:endParaRPr>
          </a:p>
        </p:txBody>
      </p:sp>
      <p:sp>
        <p:nvSpPr>
          <p:cNvPr id="100" name="Rectangle 99">
            <a:extLst>
              <a:ext uri="{FF2B5EF4-FFF2-40B4-BE49-F238E27FC236}">
                <a16:creationId xmlns:a16="http://schemas.microsoft.com/office/drawing/2014/main" id="{4D394107-2433-B41A-1D66-3DB4CAC86CB3}"/>
              </a:ext>
            </a:extLst>
          </p:cNvPr>
          <p:cNvSpPr/>
          <p:nvPr/>
        </p:nvSpPr>
        <p:spPr bwMode="auto">
          <a:xfrm>
            <a:off x="14048618" y="4836077"/>
            <a:ext cx="587566" cy="2850162"/>
          </a:xfrm>
          <a:prstGeom prst="rect">
            <a:avLst/>
          </a:prstGeom>
          <a:solidFill>
            <a:schemeClr val="accent6">
              <a:lumMod val="20000"/>
              <a:lumOff val="80000"/>
              <a:alpha val="33000"/>
            </a:schemeClr>
          </a:solidFill>
          <a:ln w="9525" cap="flat" cmpd="sng" algn="ctr">
            <a:solidFill>
              <a:schemeClr val="accent6">
                <a:lumMod val="20000"/>
                <a:lumOff val="8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2438340" rtl="0" eaLnBrk="1" fontAlgn="base" latinLnBrk="0" hangingPunct="1">
              <a:lnSpc>
                <a:spcPct val="90000"/>
              </a:lnSpc>
              <a:spcBef>
                <a:spcPct val="0"/>
              </a:spcBef>
              <a:spcAft>
                <a:spcPct val="0"/>
              </a:spcAft>
              <a:buClrTx/>
              <a:buSzTx/>
              <a:buFontTx/>
              <a:buNone/>
              <a:tabLst/>
              <a:defRPr/>
            </a:pPr>
            <a:endParaRPr kumimoji="0" lang="en-CH" sz="5334" b="0" i="0" u="none" strike="noStrike" kern="1200" cap="none" spc="0" normalizeH="0" baseline="0" noProof="0">
              <a:ln>
                <a:noFill/>
              </a:ln>
              <a:solidFill>
                <a:srgbClr val="191919"/>
              </a:solidFill>
              <a:effectLst/>
              <a:uLnTx/>
              <a:uFillTx/>
              <a:latin typeface="HelvNeue Light for IBM" pitchFamily="34" charset="0"/>
              <a:ea typeface="+mn-ea"/>
              <a:cs typeface="+mn-cs"/>
            </a:endParaRPr>
          </a:p>
        </p:txBody>
      </p:sp>
      <p:pic>
        <p:nvPicPr>
          <p:cNvPr id="101" name="Picture 100">
            <a:extLst>
              <a:ext uri="{FF2B5EF4-FFF2-40B4-BE49-F238E27FC236}">
                <a16:creationId xmlns:a16="http://schemas.microsoft.com/office/drawing/2014/main" id="{3CD1B927-A1D4-B738-F5C4-C897C60F0EA9}"/>
              </a:ext>
            </a:extLst>
          </p:cNvPr>
          <p:cNvPicPr>
            <a:picLocks noChangeAspect="1"/>
          </p:cNvPicPr>
          <p:nvPr/>
        </p:nvPicPr>
        <p:blipFill rotWithShape="1">
          <a:blip r:embed="rId4">
            <a:clrChange>
              <a:clrFrom>
                <a:srgbClr val="FFFFFF"/>
              </a:clrFrom>
              <a:clrTo>
                <a:srgbClr val="FFFFFF">
                  <a:alpha val="0"/>
                </a:srgbClr>
              </a:clrTo>
            </a:clrChange>
          </a:blip>
          <a:srcRect l="8964" t="7296" r="9665"/>
          <a:stretch/>
        </p:blipFill>
        <p:spPr>
          <a:xfrm>
            <a:off x="1523825" y="4662763"/>
            <a:ext cx="14967432" cy="3425666"/>
          </a:xfrm>
          <a:prstGeom prst="rect">
            <a:avLst/>
          </a:prstGeom>
        </p:spPr>
      </p:pic>
      <p:pic>
        <p:nvPicPr>
          <p:cNvPr id="102" name="Picture 101">
            <a:extLst>
              <a:ext uri="{FF2B5EF4-FFF2-40B4-BE49-F238E27FC236}">
                <a16:creationId xmlns:a16="http://schemas.microsoft.com/office/drawing/2014/main" id="{7EFB912E-ECDE-F27E-F3B5-74647B4FA735}"/>
              </a:ext>
            </a:extLst>
          </p:cNvPr>
          <p:cNvPicPr>
            <a:picLocks noChangeAspect="1"/>
          </p:cNvPicPr>
          <p:nvPr/>
        </p:nvPicPr>
        <p:blipFill rotWithShape="1">
          <a:blip r:embed="rId5"/>
          <a:srcRect r="8171"/>
          <a:stretch/>
        </p:blipFill>
        <p:spPr>
          <a:xfrm>
            <a:off x="16750796" y="6157907"/>
            <a:ext cx="7291894" cy="5293774"/>
          </a:xfrm>
          <a:prstGeom prst="rect">
            <a:avLst/>
          </a:prstGeom>
        </p:spPr>
      </p:pic>
      <p:grpSp>
        <p:nvGrpSpPr>
          <p:cNvPr id="103" name="Group 102">
            <a:extLst>
              <a:ext uri="{FF2B5EF4-FFF2-40B4-BE49-F238E27FC236}">
                <a16:creationId xmlns:a16="http://schemas.microsoft.com/office/drawing/2014/main" id="{2CB8D2AC-788F-0B8D-0345-92D9B540B579}"/>
              </a:ext>
            </a:extLst>
          </p:cNvPr>
          <p:cNvGrpSpPr/>
          <p:nvPr/>
        </p:nvGrpSpPr>
        <p:grpSpPr>
          <a:xfrm>
            <a:off x="19173794" y="7890933"/>
            <a:ext cx="3689558" cy="1857546"/>
            <a:chOff x="6995257" y="2889660"/>
            <a:chExt cx="1383584" cy="696580"/>
          </a:xfrm>
        </p:grpSpPr>
        <p:sp>
          <p:nvSpPr>
            <p:cNvPr id="104" name="Rectangle: Rounded Corners 19">
              <a:extLst>
                <a:ext uri="{FF2B5EF4-FFF2-40B4-BE49-F238E27FC236}">
                  <a16:creationId xmlns:a16="http://schemas.microsoft.com/office/drawing/2014/main" id="{CCA49B18-B0B2-E09C-7F34-9E615AFF0A11}"/>
                </a:ext>
              </a:extLst>
            </p:cNvPr>
            <p:cNvSpPr/>
            <p:nvPr/>
          </p:nvSpPr>
          <p:spPr bwMode="auto">
            <a:xfrm>
              <a:off x="6995257" y="2889660"/>
              <a:ext cx="1383584" cy="696580"/>
            </a:xfrm>
            <a:prstGeom prst="roundRect">
              <a:avLst/>
            </a:prstGeom>
            <a:solidFill>
              <a:schemeClr val="accent6">
                <a:lumMod val="20000"/>
                <a:lumOff val="80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t" anchorCtr="0" compatLnSpc="1">
              <a:prstTxWarp prst="textNoShape">
                <a:avLst/>
              </a:prstTxWarp>
            </a:bodyPr>
            <a:lstStyle/>
            <a:p>
              <a:pPr marL="0" marR="0" lvl="0" indent="0" algn="l" defTabSz="2438340" rtl="0" eaLnBrk="1" fontAlgn="base" latinLnBrk="0" hangingPunct="1">
                <a:lnSpc>
                  <a:spcPct val="90000"/>
                </a:lnSpc>
                <a:spcBef>
                  <a:spcPct val="0"/>
                </a:spcBef>
                <a:spcAft>
                  <a:spcPct val="0"/>
                </a:spcAft>
                <a:buClrTx/>
                <a:buSzTx/>
                <a:buFontTx/>
                <a:buNone/>
                <a:tabLst/>
                <a:defRPr/>
              </a:pPr>
              <a:endParaRPr kumimoji="0" lang="en-CH" sz="5334" b="0" i="0" u="none" strike="noStrike" kern="1200" cap="none" spc="0" normalizeH="0" baseline="0" noProof="0">
                <a:ln>
                  <a:noFill/>
                </a:ln>
                <a:solidFill>
                  <a:srgbClr val="191919"/>
                </a:solidFill>
                <a:effectLst/>
                <a:uLnTx/>
                <a:uFillTx/>
                <a:latin typeface="HelvNeue Light for IBM" pitchFamily="34" charset="0"/>
                <a:ea typeface="+mn-ea"/>
                <a:cs typeface="+mn-cs"/>
              </a:endParaRPr>
            </a:p>
          </p:txBody>
        </p:sp>
        <p:grpSp>
          <p:nvGrpSpPr>
            <p:cNvPr id="105" name="Group 104">
              <a:extLst>
                <a:ext uri="{FF2B5EF4-FFF2-40B4-BE49-F238E27FC236}">
                  <a16:creationId xmlns:a16="http://schemas.microsoft.com/office/drawing/2014/main" id="{A743086F-EE8B-D43D-4591-244C3752A8EC}"/>
                </a:ext>
              </a:extLst>
            </p:cNvPr>
            <p:cNvGrpSpPr/>
            <p:nvPr/>
          </p:nvGrpSpPr>
          <p:grpSpPr>
            <a:xfrm>
              <a:off x="7051997" y="2928922"/>
              <a:ext cx="1270104" cy="599610"/>
              <a:chOff x="3156833" y="1579161"/>
              <a:chExt cx="1270104" cy="599610"/>
            </a:xfrm>
          </p:grpSpPr>
          <p:sp>
            <p:nvSpPr>
              <p:cNvPr id="106" name="TextBox 105">
                <a:extLst>
                  <a:ext uri="{FF2B5EF4-FFF2-40B4-BE49-F238E27FC236}">
                    <a16:creationId xmlns:a16="http://schemas.microsoft.com/office/drawing/2014/main" id="{E5BAE23A-482B-E7A4-2043-1B0682778E25}"/>
                  </a:ext>
                </a:extLst>
              </p:cNvPr>
              <p:cNvSpPr txBox="1"/>
              <p:nvPr/>
            </p:nvSpPr>
            <p:spPr>
              <a:xfrm>
                <a:off x="3156834" y="1579161"/>
                <a:ext cx="1270103" cy="401648"/>
              </a:xfrm>
              <a:prstGeom prst="rect">
                <a:avLst/>
              </a:prstGeom>
              <a:noFill/>
            </p:spPr>
            <p:txBody>
              <a:bodyPr wrap="square" lIns="182880" tIns="91440" rIns="182880" bIns="91440" rtlCol="0" anchor="t">
                <a:sp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l" defTabSz="2438340" rtl="0" eaLnBrk="1" fontAlgn="base" latinLnBrk="0" hangingPunct="1">
                  <a:lnSpc>
                    <a:spcPct val="90000"/>
                  </a:lnSpc>
                  <a:spcBef>
                    <a:spcPct val="0"/>
                  </a:spcBef>
                  <a:spcAft>
                    <a:spcPct val="0"/>
                  </a:spcAft>
                  <a:buClrTx/>
                  <a:buSzTx/>
                  <a:buFontTx/>
                  <a:buNone/>
                  <a:tabLst/>
                  <a:defRPr/>
                </a:pPr>
                <a:r>
                  <a:rPr kumimoji="0" lang="en-US" sz="6400" b="1" i="0" u="none" strike="noStrike" kern="1200" cap="none" spc="0" normalizeH="0" baseline="0" noProof="0" dirty="0">
                    <a:ln>
                      <a:noFill/>
                    </a:ln>
                    <a:solidFill>
                      <a:srgbClr val="191919"/>
                    </a:solidFill>
                    <a:effectLst/>
                    <a:uLnTx/>
                    <a:uFillTx/>
                    <a:latin typeface="Calibri" panose="020F0502020204030204"/>
                    <a:ea typeface="+mn-ea"/>
                    <a:cs typeface="+mn-cs"/>
                  </a:rPr>
                  <a:t>28.04 %</a:t>
                </a:r>
                <a:endParaRPr kumimoji="0" lang="en-US" sz="6400" b="1" i="0" u="none" strike="noStrike" kern="1200" cap="none" spc="0" normalizeH="0" baseline="0" noProof="0" dirty="0">
                  <a:ln>
                    <a:noFill/>
                  </a:ln>
                  <a:solidFill>
                    <a:srgbClr val="191919"/>
                  </a:solidFill>
                  <a:effectLst/>
                  <a:uLnTx/>
                  <a:uFillTx/>
                  <a:latin typeface="Calibri" panose="020F0502020204030204"/>
                  <a:ea typeface="+mn-ea"/>
                  <a:cs typeface="Calibri Light"/>
                </a:endParaRPr>
              </a:p>
            </p:txBody>
          </p:sp>
          <p:sp>
            <p:nvSpPr>
              <p:cNvPr id="107" name="TextBox 106">
                <a:extLst>
                  <a:ext uri="{FF2B5EF4-FFF2-40B4-BE49-F238E27FC236}">
                    <a16:creationId xmlns:a16="http://schemas.microsoft.com/office/drawing/2014/main" id="{C0594042-38E5-C3EE-67DF-059574B093FC}"/>
                  </a:ext>
                </a:extLst>
              </p:cNvPr>
              <p:cNvSpPr txBox="1"/>
              <p:nvPr/>
            </p:nvSpPr>
            <p:spPr>
              <a:xfrm>
                <a:off x="3156833" y="1915622"/>
                <a:ext cx="1217874" cy="263149"/>
              </a:xfrm>
              <a:prstGeom prst="rect">
                <a:avLst/>
              </a:prstGeom>
              <a:noFill/>
            </p:spPr>
            <p:txBody>
              <a:bodyPr wrap="square" rtlCol="0">
                <a:sp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l" defTabSz="1828754"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1D1C1D"/>
                    </a:solidFill>
                    <a:effectLst/>
                    <a:uLnTx/>
                    <a:uFillTx/>
                    <a:latin typeface="Slack-Lato"/>
                    <a:ea typeface="+mn-ea"/>
                    <a:cs typeface="+mn-cs"/>
                  </a:rPr>
                  <a:t>Of data modified after the attack</a:t>
                </a:r>
              </a:p>
            </p:txBody>
          </p:sp>
        </p:grpSp>
      </p:grpSp>
      <p:sp>
        <p:nvSpPr>
          <p:cNvPr id="108" name="TextBox 107">
            <a:extLst>
              <a:ext uri="{FF2B5EF4-FFF2-40B4-BE49-F238E27FC236}">
                <a16:creationId xmlns:a16="http://schemas.microsoft.com/office/drawing/2014/main" id="{AEE614F6-ED56-1824-E767-68AB54B11FA5}"/>
              </a:ext>
            </a:extLst>
          </p:cNvPr>
          <p:cNvSpPr txBox="1"/>
          <p:nvPr/>
        </p:nvSpPr>
        <p:spPr>
          <a:xfrm>
            <a:off x="17240556" y="5438264"/>
            <a:ext cx="6490870" cy="978729"/>
          </a:xfrm>
          <a:prstGeom prst="rect">
            <a:avLst/>
          </a:prstGeom>
          <a:noFill/>
        </p:spPr>
        <p:txBody>
          <a:bodyPr wrap="square" rtlCol="0">
            <a:sp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l" defTabSz="243834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D1C1D"/>
                </a:solidFill>
                <a:effectLst/>
                <a:uLnTx/>
                <a:uFillTx/>
                <a:latin typeface="Slack-Lato"/>
                <a:ea typeface="+mn-ea"/>
                <a:cs typeface="+mn-cs"/>
              </a:rPr>
              <a:t>Payload encrypted – before and after attack:</a:t>
            </a:r>
            <a:endParaRPr kumimoji="0" lang="en-CH" sz="6400" b="1" i="0" u="none" strike="noStrike" kern="1200" cap="none" spc="0" normalizeH="0" baseline="0" noProof="0" dirty="0">
              <a:ln>
                <a:noFill/>
              </a:ln>
              <a:solidFill>
                <a:srgbClr val="191919"/>
              </a:solidFill>
              <a:effectLst/>
              <a:uLnTx/>
              <a:uFillTx/>
              <a:latin typeface="Calibri" panose="020F0502020204030204"/>
              <a:ea typeface="+mn-ea"/>
              <a:cs typeface="+mn-cs"/>
            </a:endParaRPr>
          </a:p>
        </p:txBody>
      </p:sp>
      <p:grpSp>
        <p:nvGrpSpPr>
          <p:cNvPr id="109" name="Group 108">
            <a:extLst>
              <a:ext uri="{FF2B5EF4-FFF2-40B4-BE49-F238E27FC236}">
                <a16:creationId xmlns:a16="http://schemas.microsoft.com/office/drawing/2014/main" id="{48C97DAC-A50A-E283-4EFA-290419EC62EB}"/>
              </a:ext>
            </a:extLst>
          </p:cNvPr>
          <p:cNvGrpSpPr/>
          <p:nvPr/>
        </p:nvGrpSpPr>
        <p:grpSpPr>
          <a:xfrm>
            <a:off x="1030289" y="4608765"/>
            <a:ext cx="1280056" cy="3311506"/>
            <a:chOff x="385763" y="1728286"/>
            <a:chExt cx="480021" cy="1241815"/>
          </a:xfrm>
        </p:grpSpPr>
        <p:sp>
          <p:nvSpPr>
            <p:cNvPr id="110" name="Rectangle 109">
              <a:extLst>
                <a:ext uri="{FF2B5EF4-FFF2-40B4-BE49-F238E27FC236}">
                  <a16:creationId xmlns:a16="http://schemas.microsoft.com/office/drawing/2014/main" id="{5C637132-F57A-D0B8-7AC4-11A507656C4F}"/>
                </a:ext>
              </a:extLst>
            </p:cNvPr>
            <p:cNvSpPr/>
            <p:nvPr/>
          </p:nvSpPr>
          <p:spPr bwMode="auto">
            <a:xfrm>
              <a:off x="666750" y="1744813"/>
              <a:ext cx="138113" cy="1214287"/>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2438340" rtl="0" eaLnBrk="1" fontAlgn="base" latinLnBrk="0" hangingPunct="1">
                <a:lnSpc>
                  <a:spcPct val="90000"/>
                </a:lnSpc>
                <a:spcBef>
                  <a:spcPct val="0"/>
                </a:spcBef>
                <a:spcAft>
                  <a:spcPct val="0"/>
                </a:spcAft>
                <a:buClrTx/>
                <a:buSzTx/>
                <a:buFontTx/>
                <a:buNone/>
                <a:tabLst/>
                <a:defRPr/>
              </a:pPr>
              <a:endParaRPr kumimoji="0" lang="en-CH" sz="5334" b="0" i="0" u="none" strike="noStrike" kern="1200" cap="none" spc="0" normalizeH="0" baseline="0" noProof="0" dirty="0">
                <a:ln>
                  <a:noFill/>
                </a:ln>
                <a:solidFill>
                  <a:srgbClr val="191919"/>
                </a:solidFill>
                <a:effectLst/>
                <a:uLnTx/>
                <a:uFillTx/>
                <a:latin typeface="HelvNeue Light for IBM" pitchFamily="34" charset="0"/>
                <a:ea typeface="+mn-ea"/>
                <a:cs typeface="+mn-cs"/>
              </a:endParaRPr>
            </a:p>
          </p:txBody>
        </p:sp>
        <p:sp>
          <p:nvSpPr>
            <p:cNvPr id="111" name="TextBox 110">
              <a:extLst>
                <a:ext uri="{FF2B5EF4-FFF2-40B4-BE49-F238E27FC236}">
                  <a16:creationId xmlns:a16="http://schemas.microsoft.com/office/drawing/2014/main" id="{D83B9BCA-6F30-D6C5-8032-D046375F382B}"/>
                </a:ext>
              </a:extLst>
            </p:cNvPr>
            <p:cNvSpPr txBox="1"/>
            <p:nvPr/>
          </p:nvSpPr>
          <p:spPr>
            <a:xfrm>
              <a:off x="584938" y="2594717"/>
              <a:ext cx="280846" cy="175433"/>
            </a:xfrm>
            <a:prstGeom prst="rect">
              <a:avLst/>
            </a:prstGeom>
            <a:noFill/>
          </p:spPr>
          <p:txBody>
            <a:bodyPr wrap="none" rtlCol="0">
              <a:no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l" defTabSz="243834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91919"/>
                  </a:solidFill>
                  <a:effectLst/>
                  <a:uLnTx/>
                  <a:uFillTx/>
                  <a:latin typeface="Calibri" panose="020F0502020204030204"/>
                  <a:ea typeface="+mn-ea"/>
                  <a:cs typeface="+mn-cs"/>
                </a:rPr>
                <a:t>1.6</a:t>
              </a:r>
              <a:endParaRPr kumimoji="0" lang="en-CH" sz="1600" b="0" i="0" u="none" strike="noStrike" kern="1200" cap="none" spc="0" normalizeH="0" baseline="0" noProof="0" dirty="0">
                <a:ln>
                  <a:noFill/>
                </a:ln>
                <a:solidFill>
                  <a:srgbClr val="191919"/>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08B00747-99CE-A663-F3E6-CB4FAF4432B9}"/>
                </a:ext>
              </a:extLst>
            </p:cNvPr>
            <p:cNvSpPr txBox="1"/>
            <p:nvPr/>
          </p:nvSpPr>
          <p:spPr>
            <a:xfrm>
              <a:off x="584938" y="2369573"/>
              <a:ext cx="280846" cy="175433"/>
            </a:xfrm>
            <a:prstGeom prst="rect">
              <a:avLst/>
            </a:prstGeom>
            <a:noFill/>
          </p:spPr>
          <p:txBody>
            <a:bodyPr wrap="none" rtlCol="0">
              <a:no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l" defTabSz="243834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91919"/>
                  </a:solidFill>
                  <a:effectLst/>
                  <a:uLnTx/>
                  <a:uFillTx/>
                  <a:latin typeface="Calibri" panose="020F0502020204030204"/>
                  <a:ea typeface="+mn-ea"/>
                  <a:cs typeface="+mn-cs"/>
                </a:rPr>
                <a:t>3.2</a:t>
              </a:r>
              <a:endParaRPr kumimoji="0" lang="en-CH" sz="1600" b="0" i="0" u="none" strike="noStrike" kern="1200" cap="none" spc="0" normalizeH="0" baseline="0" noProof="0" dirty="0">
                <a:ln>
                  <a:noFill/>
                </a:ln>
                <a:solidFill>
                  <a:srgbClr val="191919"/>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D2B234D0-5FD0-7E74-D82E-5457C0B15986}"/>
                </a:ext>
              </a:extLst>
            </p:cNvPr>
            <p:cNvSpPr txBox="1"/>
            <p:nvPr/>
          </p:nvSpPr>
          <p:spPr>
            <a:xfrm>
              <a:off x="584938" y="2165397"/>
              <a:ext cx="280846" cy="175433"/>
            </a:xfrm>
            <a:prstGeom prst="rect">
              <a:avLst/>
            </a:prstGeom>
            <a:noFill/>
          </p:spPr>
          <p:txBody>
            <a:bodyPr wrap="none" rtlCol="0">
              <a:no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l" defTabSz="243834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91919"/>
                  </a:solidFill>
                  <a:effectLst/>
                  <a:uLnTx/>
                  <a:uFillTx/>
                  <a:latin typeface="Calibri" panose="020F0502020204030204"/>
                  <a:ea typeface="+mn-ea"/>
                  <a:cs typeface="+mn-cs"/>
                </a:rPr>
                <a:t>4.8</a:t>
              </a:r>
              <a:endParaRPr kumimoji="0" lang="en-CH" sz="1600" b="0" i="0" u="none" strike="noStrike" kern="1200" cap="none" spc="0" normalizeH="0" baseline="0" noProof="0" dirty="0">
                <a:ln>
                  <a:noFill/>
                </a:ln>
                <a:solidFill>
                  <a:srgbClr val="191919"/>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8649F9EA-ECB2-2032-3DC2-4A2AABC6FAAB}"/>
                </a:ext>
              </a:extLst>
            </p:cNvPr>
            <p:cNvSpPr txBox="1"/>
            <p:nvPr/>
          </p:nvSpPr>
          <p:spPr>
            <a:xfrm>
              <a:off x="584938" y="1940253"/>
              <a:ext cx="280846" cy="175433"/>
            </a:xfrm>
            <a:prstGeom prst="rect">
              <a:avLst/>
            </a:prstGeom>
            <a:noFill/>
          </p:spPr>
          <p:txBody>
            <a:bodyPr wrap="none" rtlCol="0">
              <a:no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l" defTabSz="243834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91919"/>
                  </a:solidFill>
                  <a:effectLst/>
                  <a:uLnTx/>
                  <a:uFillTx/>
                  <a:latin typeface="Calibri" panose="020F0502020204030204"/>
                  <a:ea typeface="+mn-ea"/>
                  <a:cs typeface="+mn-cs"/>
                </a:rPr>
                <a:t>6.4</a:t>
              </a:r>
              <a:endParaRPr kumimoji="0" lang="en-CH" sz="1600" b="0" i="0" u="none" strike="noStrike" kern="1200" cap="none" spc="0" normalizeH="0" baseline="0" noProof="0" dirty="0">
                <a:ln>
                  <a:noFill/>
                </a:ln>
                <a:solidFill>
                  <a:srgbClr val="191919"/>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EF2F6984-11B6-45FA-906B-317A12330FEE}"/>
                </a:ext>
              </a:extLst>
            </p:cNvPr>
            <p:cNvSpPr txBox="1"/>
            <p:nvPr/>
          </p:nvSpPr>
          <p:spPr>
            <a:xfrm>
              <a:off x="418935" y="2794668"/>
              <a:ext cx="446849" cy="175433"/>
            </a:xfrm>
            <a:prstGeom prst="rect">
              <a:avLst/>
            </a:prstGeom>
            <a:noFill/>
          </p:spPr>
          <p:txBody>
            <a:bodyPr wrap="none" rtlCol="0">
              <a:no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r" defTabSz="243834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91919"/>
                  </a:solidFill>
                  <a:effectLst/>
                  <a:uLnTx/>
                  <a:uFillTx/>
                  <a:latin typeface="Calibri" panose="020F0502020204030204"/>
                  <a:ea typeface="+mn-ea"/>
                  <a:cs typeface="+mn-cs"/>
                </a:rPr>
                <a:t>0.0</a:t>
              </a:r>
              <a:br>
                <a:rPr kumimoji="0" lang="en-US" sz="1600" b="0" i="0" u="none" strike="noStrike" kern="1200" cap="none" spc="0" normalizeH="0" baseline="0" noProof="0" dirty="0">
                  <a:ln>
                    <a:noFill/>
                  </a:ln>
                  <a:solidFill>
                    <a:srgbClr val="191919"/>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191919"/>
                  </a:solidFill>
                  <a:effectLst/>
                  <a:uLnTx/>
                  <a:uFillTx/>
                  <a:latin typeface="Calibri" panose="020F0502020204030204"/>
                  <a:ea typeface="+mn-ea"/>
                  <a:cs typeface="+mn-cs"/>
                </a:rPr>
                <a:t>(low)</a:t>
              </a:r>
              <a:endParaRPr kumimoji="0" lang="en-CH" sz="1600" b="0" i="0" u="none" strike="noStrike" kern="1200" cap="none" spc="0" normalizeH="0" baseline="0" noProof="0" dirty="0">
                <a:ln>
                  <a:noFill/>
                </a:ln>
                <a:solidFill>
                  <a:srgbClr val="191919"/>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733A2118-D1C1-5603-E913-701D4AC5C5E0}"/>
                </a:ext>
              </a:extLst>
            </p:cNvPr>
            <p:cNvSpPr txBox="1"/>
            <p:nvPr/>
          </p:nvSpPr>
          <p:spPr>
            <a:xfrm>
              <a:off x="385763" y="1728286"/>
              <a:ext cx="480021" cy="175433"/>
            </a:xfrm>
            <a:prstGeom prst="rect">
              <a:avLst/>
            </a:prstGeom>
            <a:noFill/>
          </p:spPr>
          <p:txBody>
            <a:bodyPr wrap="none" rtlCol="0">
              <a:noAutofit/>
            </a:bodyPr>
            <a:lstStyle>
              <a:defPPr>
                <a:defRPr lang="en-US"/>
              </a:defPPr>
              <a:lvl1pPr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1pPr>
              <a:lvl2pPr marL="457189"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2pPr>
              <a:lvl3pPr marL="914378"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3pPr>
              <a:lvl4pPr marL="1371566"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4pPr>
              <a:lvl5pPr marL="1828754" algn="l" rtl="0" fontAlgn="base">
                <a:lnSpc>
                  <a:spcPct val="90000"/>
                </a:lnSpc>
                <a:spcBef>
                  <a:spcPct val="0"/>
                </a:spcBef>
                <a:spcAft>
                  <a:spcPct val="0"/>
                </a:spcAft>
                <a:defRPr sz="2000" kern="1200">
                  <a:solidFill>
                    <a:srgbClr val="191919"/>
                  </a:solidFill>
                  <a:latin typeface="HelvNeue Light for IBM" pitchFamily="34" charset="0"/>
                  <a:ea typeface="+mn-ea"/>
                  <a:cs typeface="+mn-cs"/>
                </a:defRPr>
              </a:lvl5pPr>
              <a:lvl6pPr marL="2285943" algn="l" defTabSz="914378" rtl="0" eaLnBrk="1" latinLnBrk="0" hangingPunct="1">
                <a:defRPr sz="2000" kern="1200">
                  <a:solidFill>
                    <a:srgbClr val="191919"/>
                  </a:solidFill>
                  <a:latin typeface="HelvNeue Light for IBM" pitchFamily="34" charset="0"/>
                  <a:ea typeface="+mn-ea"/>
                  <a:cs typeface="+mn-cs"/>
                </a:defRPr>
              </a:lvl6pPr>
              <a:lvl7pPr marL="2743132" algn="l" defTabSz="914378" rtl="0" eaLnBrk="1" latinLnBrk="0" hangingPunct="1">
                <a:defRPr sz="2000" kern="1200">
                  <a:solidFill>
                    <a:srgbClr val="191919"/>
                  </a:solidFill>
                  <a:latin typeface="HelvNeue Light for IBM" pitchFamily="34" charset="0"/>
                  <a:ea typeface="+mn-ea"/>
                  <a:cs typeface="+mn-cs"/>
                </a:defRPr>
              </a:lvl7pPr>
              <a:lvl8pPr marL="3200320" algn="l" defTabSz="914378" rtl="0" eaLnBrk="1" latinLnBrk="0" hangingPunct="1">
                <a:defRPr sz="2000" kern="1200">
                  <a:solidFill>
                    <a:srgbClr val="191919"/>
                  </a:solidFill>
                  <a:latin typeface="HelvNeue Light for IBM" pitchFamily="34" charset="0"/>
                  <a:ea typeface="+mn-ea"/>
                  <a:cs typeface="+mn-cs"/>
                </a:defRPr>
              </a:lvl8pPr>
              <a:lvl9pPr marL="3657509" algn="l" defTabSz="914378" rtl="0" eaLnBrk="1" latinLnBrk="0" hangingPunct="1">
                <a:defRPr sz="2000" kern="1200">
                  <a:solidFill>
                    <a:srgbClr val="191919"/>
                  </a:solidFill>
                  <a:latin typeface="HelvNeue Light for IBM" pitchFamily="34" charset="0"/>
                  <a:ea typeface="+mn-ea"/>
                  <a:cs typeface="+mn-cs"/>
                </a:defRPr>
              </a:lvl9pPr>
            </a:lstStyle>
            <a:p>
              <a:pPr marL="0" marR="0" lvl="0" indent="0" algn="r" defTabSz="243834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91919"/>
                  </a:solidFill>
                  <a:effectLst/>
                  <a:uLnTx/>
                  <a:uFillTx/>
                  <a:latin typeface="Calibri" panose="020F0502020204030204"/>
                  <a:ea typeface="+mn-ea"/>
                  <a:cs typeface="+mn-cs"/>
                </a:rPr>
                <a:t>8.0</a:t>
              </a:r>
            </a:p>
            <a:p>
              <a:pPr marL="0" marR="0" lvl="0" indent="0" algn="r" defTabSz="243834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91919"/>
                  </a:solidFill>
                  <a:effectLst/>
                  <a:uLnTx/>
                  <a:uFillTx/>
                  <a:latin typeface="Calibri" panose="020F0502020204030204"/>
                  <a:ea typeface="+mn-ea"/>
                  <a:cs typeface="+mn-cs"/>
                </a:rPr>
                <a:t>(high)</a:t>
              </a:r>
              <a:endParaRPr kumimoji="0" lang="en-CH" sz="1600" b="0" i="0" u="none" strike="noStrike" kern="1200" cap="none" spc="0" normalizeH="0" baseline="0" noProof="0" dirty="0">
                <a:ln>
                  <a:noFill/>
                </a:ln>
                <a:solidFill>
                  <a:srgbClr val="19191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8928078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24EDE-0D0E-DA88-85FD-5FDD07E596A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419E903-CE41-C2B3-60C7-0E91F2B65699}"/>
              </a:ext>
            </a:extLst>
          </p:cNvPr>
          <p:cNvSpPr>
            <a:spLocks noGrp="1"/>
          </p:cNvSpPr>
          <p:nvPr>
            <p:ph type="title"/>
          </p:nvPr>
        </p:nvSpPr>
        <p:spPr>
          <a:xfrm>
            <a:off x="576072" y="576072"/>
            <a:ext cx="22410928" cy="1527048"/>
          </a:xfrm>
        </p:spPr>
        <p:txBody>
          <a:bodyPr/>
          <a:lstStyle/>
          <a:p>
            <a:r>
              <a:rPr lang="en-US" sz="6400" dirty="0"/>
              <a:t>LBA Access Analysis – WannaCry - 1 Hour</a:t>
            </a:r>
          </a:p>
        </p:txBody>
      </p:sp>
      <p:sp>
        <p:nvSpPr>
          <p:cNvPr id="10" name="Footer Placeholder 9">
            <a:extLst>
              <a:ext uri="{FF2B5EF4-FFF2-40B4-BE49-F238E27FC236}">
                <a16:creationId xmlns:a16="http://schemas.microsoft.com/office/drawing/2014/main" id="{905B674B-09BD-0D3E-6806-0DEE02696E6F}"/>
              </a:ext>
            </a:extLst>
          </p:cNvPr>
          <p:cNvSpPr>
            <a:spLocks noGrp="1"/>
          </p:cNvSpPr>
          <p:nvPr>
            <p:ph type="ftr" sz="quarter" idx="12"/>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2024 IBM Corporation</a:t>
            </a:r>
          </a:p>
        </p:txBody>
      </p:sp>
      <p:sp>
        <p:nvSpPr>
          <p:cNvPr id="11" name="Slide Number Placeholder 10">
            <a:extLst>
              <a:ext uri="{FF2B5EF4-FFF2-40B4-BE49-F238E27FC236}">
                <a16:creationId xmlns:a16="http://schemas.microsoft.com/office/drawing/2014/main" id="{1C8EBBB4-DD2E-8734-EC3F-56C37E2A4C7E}"/>
              </a:ext>
            </a:extLst>
          </p:cNvPr>
          <p:cNvSpPr>
            <a:spLocks noGrp="1"/>
          </p:cNvSpPr>
          <p:nvPr>
            <p:ph type="sldNum" sz="quarter" idx="4"/>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sym typeface="IBM Plex Sans"/>
              </a:rPr>
              <a:pPr marL="0" marR="0" lvl="0" indent="0" algn="r" defTabSz="1829379"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sym typeface="IBM Plex Sans"/>
            </a:endParaRPr>
          </a:p>
        </p:txBody>
      </p:sp>
      <p:pic>
        <p:nvPicPr>
          <p:cNvPr id="14" name="Picture 13" descr="Chart&#10;&#10;Description automatically generated">
            <a:extLst>
              <a:ext uri="{FF2B5EF4-FFF2-40B4-BE49-F238E27FC236}">
                <a16:creationId xmlns:a16="http://schemas.microsoft.com/office/drawing/2014/main" id="{BF1E1220-DBFE-8B29-2D85-9C137DB3FC71}"/>
              </a:ext>
            </a:extLst>
          </p:cNvPr>
          <p:cNvPicPr>
            <a:picLocks noChangeAspect="1"/>
          </p:cNvPicPr>
          <p:nvPr/>
        </p:nvPicPr>
        <p:blipFill>
          <a:blip r:embed="rId3"/>
          <a:stretch>
            <a:fillRect/>
          </a:stretch>
        </p:blipFill>
        <p:spPr>
          <a:xfrm>
            <a:off x="790997" y="2086059"/>
            <a:ext cx="20070740" cy="10495338"/>
          </a:xfrm>
          <a:prstGeom prst="rect">
            <a:avLst/>
          </a:prstGeom>
        </p:spPr>
      </p:pic>
    </p:spTree>
    <p:extLst>
      <p:ext uri="{BB962C8B-B14F-4D97-AF65-F5344CB8AC3E}">
        <p14:creationId xmlns:p14="http://schemas.microsoft.com/office/powerpoint/2010/main" val="373689411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3EA5B5-8F90-DE47-B27B-2DBF97315925}"/>
              </a:ext>
            </a:extLst>
          </p:cNvPr>
          <p:cNvPicPr>
            <a:picLocks noChangeAspect="1"/>
          </p:cNvPicPr>
          <p:nvPr/>
        </p:nvPicPr>
        <p:blipFill>
          <a:blip r:embed="rId3"/>
          <a:stretch>
            <a:fillRect/>
          </a:stretch>
        </p:blipFill>
        <p:spPr>
          <a:xfrm>
            <a:off x="8555725" y="5723465"/>
            <a:ext cx="5558368" cy="3420534"/>
          </a:xfrm>
          <a:prstGeom prst="rect">
            <a:avLst/>
          </a:prstGeom>
        </p:spPr>
      </p:pic>
      <p:sp>
        <p:nvSpPr>
          <p:cNvPr id="4" name="Slide Number Placeholder 3">
            <a:extLst>
              <a:ext uri="{FF2B5EF4-FFF2-40B4-BE49-F238E27FC236}">
                <a16:creationId xmlns:a16="http://schemas.microsoft.com/office/drawing/2014/main" id="{56C58B6B-0CA8-F041-BBC3-939CD042E430}"/>
              </a:ext>
            </a:extLst>
          </p:cNvPr>
          <p:cNvSpPr>
            <a:spLocks noGrp="1"/>
          </p:cNvSpPr>
          <p:nvPr>
            <p:ph type="sldNum" sz="quarter" idx="11"/>
          </p:nvPr>
        </p:nvSpPr>
        <p:spPr>
          <a:xfrm>
            <a:off x="47504743" y="26124249"/>
            <a:ext cx="123432" cy="246221"/>
          </a:xfrm>
        </p:spPr>
        <p:txBody>
          <a:bodyPr/>
          <a:lstStyle/>
          <a:p>
            <a:pPr marL="0" marR="0" lvl="0" indent="0" algn="r" defTabSz="1829242" rtl="0" eaLnBrk="1" fontAlgn="auto" latinLnBrk="0" hangingPunct="1">
              <a:lnSpc>
                <a:spcPct val="100000"/>
              </a:lnSpc>
              <a:spcBef>
                <a:spcPts val="0"/>
              </a:spcBef>
              <a:spcAft>
                <a:spcPts val="0"/>
              </a:spcAft>
              <a:buClrTx/>
              <a:buSzTx/>
              <a:buFontTx/>
              <a:buNone/>
              <a:tabLst/>
              <a:defRPr/>
            </a:pPr>
            <a:fld id="{59395FB3-9C97-154F-86B2-7E381B951268}" type="slidenum">
              <a:rPr kumimoji="0" lang="en-US"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sym typeface="IBM Plex Sans"/>
              </a:rPr>
              <a:pPr marL="0" marR="0" lvl="0" indent="0" algn="r" defTabSz="1829242"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sym typeface="IBM Plex Sans"/>
            </a:endParaRPr>
          </a:p>
        </p:txBody>
      </p:sp>
      <p:sp>
        <p:nvSpPr>
          <p:cNvPr id="42" name="Title 5">
            <a:extLst>
              <a:ext uri="{FF2B5EF4-FFF2-40B4-BE49-F238E27FC236}">
                <a16:creationId xmlns:a16="http://schemas.microsoft.com/office/drawing/2014/main" id="{CFC22492-7881-4799-87BB-1AA50A1BE8CC}"/>
              </a:ext>
            </a:extLst>
          </p:cNvPr>
          <p:cNvSpPr txBox="1">
            <a:spLocks/>
          </p:cNvSpPr>
          <p:nvPr/>
        </p:nvSpPr>
        <p:spPr>
          <a:xfrm>
            <a:off x="610371" y="503768"/>
            <a:ext cx="23301804" cy="213360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i="0">
                <a:solidFill>
                  <a:schemeClr val="accent2"/>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Light" pitchFamily="34" charset="0"/>
              </a:defRPr>
            </a:lvl9pPr>
          </a:lstStyle>
          <a:p>
            <a:pPr marL="0" marR="0" lvl="0" indent="0" algn="l" defTabSz="2438340" rtl="0" eaLnBrk="1" fontAlgn="base" latinLnBrk="0" hangingPunct="1">
              <a:lnSpc>
                <a:spcPct val="90000"/>
              </a:lnSpc>
              <a:spcBef>
                <a:spcPct val="0"/>
              </a:spcBef>
              <a:spcAft>
                <a:spcPct val="0"/>
              </a:spcAft>
              <a:buClrTx/>
              <a:buSzTx/>
              <a:buFontTx/>
              <a:buNone/>
              <a:tabLst/>
              <a:defRPr/>
            </a:pPr>
            <a:r>
              <a:rPr kumimoji="0" lang="en-US" sz="7200" b="0" i="0" u="none" strike="noStrike" kern="0" cap="none" spc="0" normalizeH="0" baseline="0" noProof="0" dirty="0">
                <a:ln>
                  <a:noFill/>
                </a:ln>
                <a:solidFill>
                  <a:srgbClr val="000000"/>
                </a:solidFill>
                <a:effectLst/>
                <a:uLnTx/>
                <a:uFillTx/>
                <a:latin typeface="IBM Plex Sans Light" panose="020B0403050203000203" pitchFamily="34" charset="0"/>
              </a:rPr>
              <a:t>Ransomware Threat Detection With FlashCore Module</a:t>
            </a:r>
          </a:p>
        </p:txBody>
      </p:sp>
      <p:grpSp>
        <p:nvGrpSpPr>
          <p:cNvPr id="86" name="Group 85">
            <a:extLst>
              <a:ext uri="{FF2B5EF4-FFF2-40B4-BE49-F238E27FC236}">
                <a16:creationId xmlns:a16="http://schemas.microsoft.com/office/drawing/2014/main" id="{28EFDC6B-DBA1-73F9-C7C2-0AA970B004A1}"/>
              </a:ext>
            </a:extLst>
          </p:cNvPr>
          <p:cNvGrpSpPr/>
          <p:nvPr/>
        </p:nvGrpSpPr>
        <p:grpSpPr>
          <a:xfrm>
            <a:off x="925038" y="3622732"/>
            <a:ext cx="7020350" cy="1499616"/>
            <a:chOff x="461725" y="1811366"/>
            <a:chExt cx="3510175" cy="749808"/>
          </a:xfrm>
        </p:grpSpPr>
        <p:pic>
          <p:nvPicPr>
            <p:cNvPr id="12" name="Picture 11">
              <a:extLst>
                <a:ext uri="{FF2B5EF4-FFF2-40B4-BE49-F238E27FC236}">
                  <a16:creationId xmlns:a16="http://schemas.microsoft.com/office/drawing/2014/main" id="{0FC48424-3C50-EA02-4B0C-DE8E364B2D79}"/>
                </a:ext>
              </a:extLst>
            </p:cNvPr>
            <p:cNvPicPr>
              <a:picLocks noChangeAspect="1"/>
            </p:cNvPicPr>
            <p:nvPr/>
          </p:nvPicPr>
          <p:blipFill>
            <a:blip r:embed="rId4"/>
            <a:stretch>
              <a:fillRect/>
            </a:stretch>
          </p:blipFill>
          <p:spPr>
            <a:xfrm>
              <a:off x="3222092" y="1811366"/>
              <a:ext cx="749808" cy="749808"/>
            </a:xfrm>
            <a:prstGeom prst="rect">
              <a:avLst/>
            </a:prstGeom>
          </p:spPr>
        </p:pic>
        <p:sp>
          <p:nvSpPr>
            <p:cNvPr id="37" name="TextBox 36">
              <a:extLst>
                <a:ext uri="{FF2B5EF4-FFF2-40B4-BE49-F238E27FC236}">
                  <a16:creationId xmlns:a16="http://schemas.microsoft.com/office/drawing/2014/main" id="{11B99C92-D9A4-A9A1-EA74-42582EA8B981}"/>
                </a:ext>
              </a:extLst>
            </p:cNvPr>
            <p:cNvSpPr txBox="1"/>
            <p:nvPr/>
          </p:nvSpPr>
          <p:spPr>
            <a:xfrm>
              <a:off x="461725" y="1939493"/>
              <a:ext cx="2854479" cy="492443"/>
            </a:xfrm>
            <a:prstGeom prst="rect">
              <a:avLst/>
            </a:prstGeom>
            <a:noFill/>
          </p:spPr>
          <p:txBody>
            <a:bodyPr wrap="square" lIns="182880" tIns="182880" rIns="182880" bIns="182880" rtlCol="0">
              <a:spAutoFit/>
            </a:bodyPr>
            <a:lstStyle/>
            <a:p>
              <a:pPr marL="0" marR="0" lvl="0" indent="0" algn="l" defTabSz="1829379" rtl="0" eaLnBrk="1" fontAlgn="auto" latinLnBrk="0" hangingPunct="1">
                <a:lnSpc>
                  <a:spcPct val="100000"/>
                </a:lnSpc>
                <a:spcBef>
                  <a:spcPts val="220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IBM Plex Sans Light"/>
                  <a:ea typeface="IBM Plex Sans" charset="0"/>
                  <a:cs typeface="IBM Plex Sans" charset="0"/>
                </a:rPr>
                <a:t>Compression Statistics</a:t>
              </a:r>
            </a:p>
          </p:txBody>
        </p:sp>
      </p:grpSp>
      <p:grpSp>
        <p:nvGrpSpPr>
          <p:cNvPr id="87" name="Group 86">
            <a:extLst>
              <a:ext uri="{FF2B5EF4-FFF2-40B4-BE49-F238E27FC236}">
                <a16:creationId xmlns:a16="http://schemas.microsoft.com/office/drawing/2014/main" id="{23DC1265-C5E3-2632-FB9C-4109FED82DDF}"/>
              </a:ext>
            </a:extLst>
          </p:cNvPr>
          <p:cNvGrpSpPr/>
          <p:nvPr/>
        </p:nvGrpSpPr>
        <p:grpSpPr>
          <a:xfrm>
            <a:off x="14814439" y="3630211"/>
            <a:ext cx="7623796" cy="1600438"/>
            <a:chOff x="7406426" y="1815105"/>
            <a:chExt cx="3811898" cy="800219"/>
          </a:xfrm>
        </p:grpSpPr>
        <p:pic>
          <p:nvPicPr>
            <p:cNvPr id="26" name="Picture 25">
              <a:extLst>
                <a:ext uri="{FF2B5EF4-FFF2-40B4-BE49-F238E27FC236}">
                  <a16:creationId xmlns:a16="http://schemas.microsoft.com/office/drawing/2014/main" id="{2B2B4238-755F-9A48-2889-718D4F02E1DA}"/>
                </a:ext>
              </a:extLst>
            </p:cNvPr>
            <p:cNvPicPr>
              <a:picLocks noChangeAspect="1"/>
            </p:cNvPicPr>
            <p:nvPr/>
          </p:nvPicPr>
          <p:blipFill>
            <a:blip r:embed="rId5"/>
            <a:stretch>
              <a:fillRect/>
            </a:stretch>
          </p:blipFill>
          <p:spPr>
            <a:xfrm>
              <a:off x="7406426" y="1840310"/>
              <a:ext cx="749808" cy="749808"/>
            </a:xfrm>
            <a:prstGeom prst="rect">
              <a:avLst/>
            </a:prstGeom>
          </p:spPr>
        </p:pic>
        <p:sp>
          <p:nvSpPr>
            <p:cNvPr id="38" name="TextBox 37">
              <a:extLst>
                <a:ext uri="{FF2B5EF4-FFF2-40B4-BE49-F238E27FC236}">
                  <a16:creationId xmlns:a16="http://schemas.microsoft.com/office/drawing/2014/main" id="{5B89EFAC-2D83-3BDB-0A63-A27802BACC94}"/>
                </a:ext>
              </a:extLst>
            </p:cNvPr>
            <p:cNvSpPr txBox="1"/>
            <p:nvPr/>
          </p:nvSpPr>
          <p:spPr>
            <a:xfrm>
              <a:off x="8338385" y="1815105"/>
              <a:ext cx="2879939" cy="800219"/>
            </a:xfrm>
            <a:prstGeom prst="rect">
              <a:avLst/>
            </a:prstGeom>
            <a:noFill/>
          </p:spPr>
          <p:txBody>
            <a:bodyPr wrap="square" lIns="182880" tIns="182880" rIns="182880" bIns="182880" rtlCol="0">
              <a:spAutoFit/>
            </a:bodyPr>
            <a:lstStyle/>
            <a:p>
              <a:pPr marL="0" marR="0" lvl="0" indent="0" algn="l" defTabSz="1829379" rtl="0" eaLnBrk="1" fontAlgn="auto" latinLnBrk="0" hangingPunct="1">
                <a:lnSpc>
                  <a:spcPct val="100000"/>
                </a:lnSpc>
                <a:spcBef>
                  <a:spcPts val="220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IBM Plex Sans Light"/>
                  <a:ea typeface="IBM Plex Sans" charset="0"/>
                  <a:cs typeface="IBM Plex Sans" charset="0"/>
                </a:rPr>
                <a:t>Encrypted payload detection</a:t>
              </a:r>
            </a:p>
          </p:txBody>
        </p:sp>
      </p:grpSp>
      <p:grpSp>
        <p:nvGrpSpPr>
          <p:cNvPr id="88" name="Group 87">
            <a:extLst>
              <a:ext uri="{FF2B5EF4-FFF2-40B4-BE49-F238E27FC236}">
                <a16:creationId xmlns:a16="http://schemas.microsoft.com/office/drawing/2014/main" id="{91C6DCDD-5312-F614-DFCE-C78BCAA22798}"/>
              </a:ext>
            </a:extLst>
          </p:cNvPr>
          <p:cNvGrpSpPr/>
          <p:nvPr/>
        </p:nvGrpSpPr>
        <p:grpSpPr>
          <a:xfrm>
            <a:off x="16640090" y="7243539"/>
            <a:ext cx="6641654" cy="1499616"/>
            <a:chOff x="8319251" y="3621769"/>
            <a:chExt cx="3320827" cy="749808"/>
          </a:xfrm>
        </p:grpSpPr>
        <p:pic>
          <p:nvPicPr>
            <p:cNvPr id="10" name="Picture 9">
              <a:extLst>
                <a:ext uri="{FF2B5EF4-FFF2-40B4-BE49-F238E27FC236}">
                  <a16:creationId xmlns:a16="http://schemas.microsoft.com/office/drawing/2014/main" id="{45907DDD-C828-314B-337C-A0B73E533F9D}"/>
                </a:ext>
              </a:extLst>
            </p:cNvPr>
            <p:cNvPicPr>
              <a:picLocks noChangeAspect="1"/>
            </p:cNvPicPr>
            <p:nvPr/>
          </p:nvPicPr>
          <p:blipFill>
            <a:blip r:embed="rId6"/>
            <a:stretch>
              <a:fillRect/>
            </a:stretch>
          </p:blipFill>
          <p:spPr>
            <a:xfrm>
              <a:off x="8319251" y="3621769"/>
              <a:ext cx="749808" cy="749808"/>
            </a:xfrm>
            <a:prstGeom prst="rect">
              <a:avLst/>
            </a:prstGeom>
          </p:spPr>
        </p:pic>
        <p:sp>
          <p:nvSpPr>
            <p:cNvPr id="39" name="TextBox 38">
              <a:extLst>
                <a:ext uri="{FF2B5EF4-FFF2-40B4-BE49-F238E27FC236}">
                  <a16:creationId xmlns:a16="http://schemas.microsoft.com/office/drawing/2014/main" id="{F852AE74-8F94-4B6A-9DE0-FE5A23123EF9}"/>
                </a:ext>
              </a:extLst>
            </p:cNvPr>
            <p:cNvSpPr txBox="1"/>
            <p:nvPr/>
          </p:nvSpPr>
          <p:spPr>
            <a:xfrm>
              <a:off x="9201769" y="3780118"/>
              <a:ext cx="2438309" cy="492443"/>
            </a:xfrm>
            <a:prstGeom prst="rect">
              <a:avLst/>
            </a:prstGeom>
            <a:noFill/>
          </p:spPr>
          <p:txBody>
            <a:bodyPr wrap="square" lIns="182880" tIns="182880" rIns="182880" bIns="182880" rtlCol="0">
              <a:spAutoFit/>
            </a:bodyPr>
            <a:lstStyle/>
            <a:p>
              <a:pPr marL="0" marR="0" lvl="0" indent="0" algn="l" defTabSz="1829379" rtl="0" eaLnBrk="1" fontAlgn="auto" latinLnBrk="0" hangingPunct="1">
                <a:lnSpc>
                  <a:spcPct val="100000"/>
                </a:lnSpc>
                <a:spcBef>
                  <a:spcPts val="220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IBM Plex Sans Light"/>
                  <a:ea typeface="IBM Plex Sans" charset="0"/>
                  <a:cs typeface="IBM Plex Sans" charset="0"/>
                </a:rPr>
                <a:t>Chi-Squared</a:t>
              </a:r>
              <a:endParaRPr kumimoji="0" lang="en-US" sz="7200" b="0" i="0" u="none" strike="noStrike" kern="1200" cap="none" spc="0" normalizeH="0" baseline="0" noProof="0" dirty="0">
                <a:ln>
                  <a:noFill/>
                </a:ln>
                <a:solidFill>
                  <a:srgbClr val="000000"/>
                </a:solidFill>
                <a:effectLst/>
                <a:uLnTx/>
                <a:uFillTx/>
                <a:latin typeface="IBM Plex Sans Light"/>
                <a:ea typeface="IBM Plex Sans" charset="0"/>
                <a:cs typeface="IBM Plex Sans" charset="0"/>
              </a:endParaRPr>
            </a:p>
          </p:txBody>
        </p:sp>
      </p:grpSp>
      <p:grpSp>
        <p:nvGrpSpPr>
          <p:cNvPr id="89" name="Group 88">
            <a:extLst>
              <a:ext uri="{FF2B5EF4-FFF2-40B4-BE49-F238E27FC236}">
                <a16:creationId xmlns:a16="http://schemas.microsoft.com/office/drawing/2014/main" id="{5A2F2E24-3763-D245-88DB-DCCA023039CA}"/>
              </a:ext>
            </a:extLst>
          </p:cNvPr>
          <p:cNvGrpSpPr/>
          <p:nvPr/>
        </p:nvGrpSpPr>
        <p:grpSpPr>
          <a:xfrm>
            <a:off x="13364285" y="10335204"/>
            <a:ext cx="7014688" cy="1600438"/>
            <a:chOff x="6681349" y="5167602"/>
            <a:chExt cx="3507344" cy="800219"/>
          </a:xfrm>
        </p:grpSpPr>
        <p:pic>
          <p:nvPicPr>
            <p:cNvPr id="20" name="Picture 19">
              <a:extLst>
                <a:ext uri="{FF2B5EF4-FFF2-40B4-BE49-F238E27FC236}">
                  <a16:creationId xmlns:a16="http://schemas.microsoft.com/office/drawing/2014/main" id="{082E627B-7CD6-5678-FCB6-914C66A28A25}"/>
                </a:ext>
              </a:extLst>
            </p:cNvPr>
            <p:cNvPicPr>
              <a:picLocks noChangeAspect="1"/>
            </p:cNvPicPr>
            <p:nvPr/>
          </p:nvPicPr>
          <p:blipFill>
            <a:blip r:embed="rId7"/>
            <a:stretch>
              <a:fillRect/>
            </a:stretch>
          </p:blipFill>
          <p:spPr>
            <a:xfrm>
              <a:off x="6681349" y="5192808"/>
              <a:ext cx="749808" cy="749808"/>
            </a:xfrm>
            <a:prstGeom prst="rect">
              <a:avLst/>
            </a:prstGeom>
          </p:spPr>
        </p:pic>
        <p:sp>
          <p:nvSpPr>
            <p:cNvPr id="40" name="TextBox 39">
              <a:extLst>
                <a:ext uri="{FF2B5EF4-FFF2-40B4-BE49-F238E27FC236}">
                  <a16:creationId xmlns:a16="http://schemas.microsoft.com/office/drawing/2014/main" id="{B335B593-8707-B947-E448-665C349A369C}"/>
                </a:ext>
              </a:extLst>
            </p:cNvPr>
            <p:cNvSpPr txBox="1"/>
            <p:nvPr/>
          </p:nvSpPr>
          <p:spPr>
            <a:xfrm>
              <a:off x="7616925" y="5167602"/>
              <a:ext cx="2571768" cy="800219"/>
            </a:xfrm>
            <a:prstGeom prst="rect">
              <a:avLst/>
            </a:prstGeom>
            <a:noFill/>
          </p:spPr>
          <p:txBody>
            <a:bodyPr wrap="square" lIns="182880" tIns="182880" rIns="182880" bIns="182880" rtlCol="0">
              <a:spAutoFit/>
            </a:bodyPr>
            <a:lstStyle/>
            <a:p>
              <a:pPr marL="0" marR="0" lvl="0" indent="0" algn="l" defTabSz="1829379" rtl="0" eaLnBrk="1" fontAlgn="auto" latinLnBrk="0" hangingPunct="1">
                <a:lnSpc>
                  <a:spcPct val="100000"/>
                </a:lnSpc>
                <a:spcBef>
                  <a:spcPts val="220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IBM Plex Sans Light"/>
                  <a:ea typeface="IBM Plex Sans" charset="0"/>
                  <a:cs typeface="IBM Plex Sans" charset="0"/>
                </a:rPr>
                <a:t>LBA Addressing and Sequencing Patterns</a:t>
              </a:r>
            </a:p>
          </p:txBody>
        </p:sp>
      </p:grpSp>
      <p:grpSp>
        <p:nvGrpSpPr>
          <p:cNvPr id="90" name="Group 89">
            <a:extLst>
              <a:ext uri="{FF2B5EF4-FFF2-40B4-BE49-F238E27FC236}">
                <a16:creationId xmlns:a16="http://schemas.microsoft.com/office/drawing/2014/main" id="{CECF720C-E4B6-6B26-166A-4FD1C1531954}"/>
              </a:ext>
            </a:extLst>
          </p:cNvPr>
          <p:cNvGrpSpPr/>
          <p:nvPr/>
        </p:nvGrpSpPr>
        <p:grpSpPr>
          <a:xfrm>
            <a:off x="1792504" y="10385616"/>
            <a:ext cx="6200222" cy="1600438"/>
            <a:chOff x="871789" y="5196379"/>
            <a:chExt cx="3100111" cy="800219"/>
          </a:xfrm>
        </p:grpSpPr>
        <p:pic>
          <p:nvPicPr>
            <p:cNvPr id="28" name="Picture 27">
              <a:extLst>
                <a:ext uri="{FF2B5EF4-FFF2-40B4-BE49-F238E27FC236}">
                  <a16:creationId xmlns:a16="http://schemas.microsoft.com/office/drawing/2014/main" id="{A13134BF-AB36-DF4B-5F1A-3DE66F313C00}"/>
                </a:ext>
              </a:extLst>
            </p:cNvPr>
            <p:cNvPicPr>
              <a:picLocks noChangeAspect="1"/>
            </p:cNvPicPr>
            <p:nvPr/>
          </p:nvPicPr>
          <p:blipFill>
            <a:blip r:embed="rId8"/>
            <a:stretch>
              <a:fillRect/>
            </a:stretch>
          </p:blipFill>
          <p:spPr>
            <a:xfrm>
              <a:off x="3222092" y="5196379"/>
              <a:ext cx="749808" cy="749808"/>
            </a:xfrm>
            <a:prstGeom prst="rect">
              <a:avLst/>
            </a:prstGeom>
          </p:spPr>
        </p:pic>
        <p:sp>
          <p:nvSpPr>
            <p:cNvPr id="41" name="TextBox 40">
              <a:extLst>
                <a:ext uri="{FF2B5EF4-FFF2-40B4-BE49-F238E27FC236}">
                  <a16:creationId xmlns:a16="http://schemas.microsoft.com/office/drawing/2014/main" id="{C9832F51-3498-070A-104A-2B837C7EF652}"/>
                </a:ext>
              </a:extLst>
            </p:cNvPr>
            <p:cNvSpPr txBox="1"/>
            <p:nvPr/>
          </p:nvSpPr>
          <p:spPr>
            <a:xfrm>
              <a:off x="871789" y="5196379"/>
              <a:ext cx="2571768" cy="800219"/>
            </a:xfrm>
            <a:prstGeom prst="rect">
              <a:avLst/>
            </a:prstGeom>
            <a:noFill/>
          </p:spPr>
          <p:txBody>
            <a:bodyPr wrap="square" lIns="182880" tIns="182880" rIns="182880" bIns="182880" rtlCol="0">
              <a:spAutoFit/>
            </a:bodyPr>
            <a:lstStyle/>
            <a:p>
              <a:pPr marL="0" marR="0" lvl="0" indent="0" algn="l" defTabSz="1829379" rtl="0" eaLnBrk="1" fontAlgn="auto" latinLnBrk="0" hangingPunct="1">
                <a:lnSpc>
                  <a:spcPct val="100000"/>
                </a:lnSpc>
                <a:spcBef>
                  <a:spcPts val="220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IBM Plex Sans Light"/>
                  <a:ea typeface="IBM Plex Sans" charset="0"/>
                  <a:cs typeface="IBM Plex Sans" charset="0"/>
                </a:rPr>
                <a:t>Changes in Read / Write Throughput</a:t>
              </a:r>
            </a:p>
          </p:txBody>
        </p:sp>
      </p:grpSp>
      <p:sp>
        <p:nvSpPr>
          <p:cNvPr id="44" name="Oval 43">
            <a:extLst>
              <a:ext uri="{FF2B5EF4-FFF2-40B4-BE49-F238E27FC236}">
                <a16:creationId xmlns:a16="http://schemas.microsoft.com/office/drawing/2014/main" id="{D260C915-95AE-6D0C-0384-0C971E69BDDF}"/>
              </a:ext>
            </a:extLst>
          </p:cNvPr>
          <p:cNvSpPr/>
          <p:nvPr/>
        </p:nvSpPr>
        <p:spPr bwMode="auto">
          <a:xfrm>
            <a:off x="11111171" y="5085154"/>
            <a:ext cx="447472" cy="447472"/>
          </a:xfrm>
          <a:prstGeom prst="ellipse">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marL="0" marR="0" lvl="0" indent="0" algn="l" defTabSz="18288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47" name="Oval 46">
            <a:extLst>
              <a:ext uri="{FF2B5EF4-FFF2-40B4-BE49-F238E27FC236}">
                <a16:creationId xmlns:a16="http://schemas.microsoft.com/office/drawing/2014/main" id="{E37AD353-1252-6FB4-86EF-0C7F2817671B}"/>
              </a:ext>
            </a:extLst>
          </p:cNvPr>
          <p:cNvSpPr/>
          <p:nvPr/>
        </p:nvSpPr>
        <p:spPr bwMode="auto">
          <a:xfrm>
            <a:off x="9468313" y="8696526"/>
            <a:ext cx="447472" cy="447472"/>
          </a:xfrm>
          <a:prstGeom prst="ellipse">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marL="0" marR="0" lvl="0" indent="0" algn="l" defTabSz="18288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48" name="Oval 47">
            <a:extLst>
              <a:ext uri="{FF2B5EF4-FFF2-40B4-BE49-F238E27FC236}">
                <a16:creationId xmlns:a16="http://schemas.microsoft.com/office/drawing/2014/main" id="{DC36E2C0-6A37-3950-F1E0-3986E1B8F3A5}"/>
              </a:ext>
            </a:extLst>
          </p:cNvPr>
          <p:cNvSpPr/>
          <p:nvPr/>
        </p:nvSpPr>
        <p:spPr bwMode="auto">
          <a:xfrm>
            <a:off x="13515087" y="8036094"/>
            <a:ext cx="447472" cy="447472"/>
          </a:xfrm>
          <a:prstGeom prst="ellipse">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marL="0" marR="0" lvl="0" indent="0" algn="l" defTabSz="18288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49" name="Oval 48">
            <a:extLst>
              <a:ext uri="{FF2B5EF4-FFF2-40B4-BE49-F238E27FC236}">
                <a16:creationId xmlns:a16="http://schemas.microsoft.com/office/drawing/2014/main" id="{50CC736D-B4DC-0D09-D891-6EA9A35A5962}"/>
              </a:ext>
            </a:extLst>
          </p:cNvPr>
          <p:cNvSpPr/>
          <p:nvPr/>
        </p:nvSpPr>
        <p:spPr bwMode="auto">
          <a:xfrm>
            <a:off x="11969851" y="8960522"/>
            <a:ext cx="447472" cy="447472"/>
          </a:xfrm>
          <a:prstGeom prst="ellipse">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marL="0" marR="0" lvl="0" indent="0" algn="l" defTabSz="18288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50" name="Oval 49">
            <a:extLst>
              <a:ext uri="{FF2B5EF4-FFF2-40B4-BE49-F238E27FC236}">
                <a16:creationId xmlns:a16="http://schemas.microsoft.com/office/drawing/2014/main" id="{16E4048B-0F60-EF06-3D01-A6E5A89BE88C}"/>
              </a:ext>
            </a:extLst>
          </p:cNvPr>
          <p:cNvSpPr/>
          <p:nvPr/>
        </p:nvSpPr>
        <p:spPr bwMode="auto">
          <a:xfrm>
            <a:off x="13291351" y="5910308"/>
            <a:ext cx="447472" cy="447472"/>
          </a:xfrm>
          <a:prstGeom prst="ellipse">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marL="0" marR="0" lvl="0" indent="0" algn="l" defTabSz="18288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51" name="Oval 50">
            <a:extLst>
              <a:ext uri="{FF2B5EF4-FFF2-40B4-BE49-F238E27FC236}">
                <a16:creationId xmlns:a16="http://schemas.microsoft.com/office/drawing/2014/main" id="{9F181EB4-D2C9-D492-C39B-5DB9FD19FF55}"/>
              </a:ext>
            </a:extLst>
          </p:cNvPr>
          <p:cNvSpPr/>
          <p:nvPr/>
        </p:nvSpPr>
        <p:spPr bwMode="auto">
          <a:xfrm>
            <a:off x="9468313" y="5910308"/>
            <a:ext cx="447472" cy="447472"/>
          </a:xfrm>
          <a:prstGeom prst="ellipse">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marL="0" marR="0" lvl="0" indent="0" algn="l" defTabSz="18288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IBM Plex Sans Light"/>
              <a:ea typeface="+mn-ea"/>
              <a:cs typeface="+mn-cs"/>
            </a:endParaRPr>
          </a:p>
        </p:txBody>
      </p:sp>
      <p:cxnSp>
        <p:nvCxnSpPr>
          <p:cNvPr id="62" name="Elbow Connector 61">
            <a:extLst>
              <a:ext uri="{FF2B5EF4-FFF2-40B4-BE49-F238E27FC236}">
                <a16:creationId xmlns:a16="http://schemas.microsoft.com/office/drawing/2014/main" id="{5B0A6BCF-C39B-E934-3EFF-2A5AD80A91E5}"/>
              </a:ext>
            </a:extLst>
          </p:cNvPr>
          <p:cNvCxnSpPr>
            <a:cxnSpLocks/>
            <a:stCxn id="28" idx="3"/>
            <a:endCxn id="47" idx="4"/>
          </p:cNvCxnSpPr>
          <p:nvPr/>
        </p:nvCxnSpPr>
        <p:spPr bwMode="auto">
          <a:xfrm flipV="1">
            <a:off x="7992725" y="9143999"/>
            <a:ext cx="1699324" cy="1991426"/>
          </a:xfrm>
          <a:prstGeom prst="bentConnector2">
            <a:avLst/>
          </a:prstGeom>
          <a:ln w="19050">
            <a:solidFill>
              <a:srgbClr val="3EBE60"/>
            </a:solidFill>
            <a:headEnd type="none" w="med" len="med"/>
            <a:tailEnd type="oval" w="lg" len="lg"/>
          </a:ln>
          <a:effectLst/>
        </p:spPr>
        <p:style>
          <a:lnRef idx="1">
            <a:schemeClr val="dk1"/>
          </a:lnRef>
          <a:fillRef idx="0">
            <a:schemeClr val="dk1"/>
          </a:fillRef>
          <a:effectRef idx="0">
            <a:schemeClr val="dk1"/>
          </a:effectRef>
          <a:fontRef idx="minor">
            <a:schemeClr val="tx1"/>
          </a:fontRef>
        </p:style>
      </p:cxnSp>
      <p:cxnSp>
        <p:nvCxnSpPr>
          <p:cNvPr id="65" name="Elbow Connector 64">
            <a:extLst>
              <a:ext uri="{FF2B5EF4-FFF2-40B4-BE49-F238E27FC236}">
                <a16:creationId xmlns:a16="http://schemas.microsoft.com/office/drawing/2014/main" id="{E7E09D2C-D4A8-283D-1072-608689D95158}"/>
              </a:ext>
            </a:extLst>
          </p:cNvPr>
          <p:cNvCxnSpPr>
            <a:cxnSpLocks/>
            <a:stCxn id="20" idx="1"/>
            <a:endCxn id="49" idx="4"/>
          </p:cNvCxnSpPr>
          <p:nvPr/>
        </p:nvCxnSpPr>
        <p:spPr bwMode="auto">
          <a:xfrm rot="10800000">
            <a:off x="12193590" y="9407997"/>
            <a:ext cx="1170698" cy="1727430"/>
          </a:xfrm>
          <a:prstGeom prst="bentConnector2">
            <a:avLst/>
          </a:prstGeom>
          <a:ln w="19050">
            <a:solidFill>
              <a:srgbClr val="3EBE60"/>
            </a:solidFill>
            <a:headEnd type="none" w="med" len="med"/>
            <a:tailEnd type="oval" w="lg" len="lg"/>
          </a:ln>
          <a:effectLst/>
        </p:spPr>
        <p:style>
          <a:lnRef idx="1">
            <a:schemeClr val="dk1"/>
          </a:lnRef>
          <a:fillRef idx="0">
            <a:schemeClr val="dk1"/>
          </a:fillRef>
          <a:effectRef idx="0">
            <a:schemeClr val="dk1"/>
          </a:effectRef>
          <a:fontRef idx="minor">
            <a:schemeClr val="tx1"/>
          </a:fontRef>
        </p:style>
      </p:cxnSp>
      <p:cxnSp>
        <p:nvCxnSpPr>
          <p:cNvPr id="68" name="Elbow Connector 67">
            <a:extLst>
              <a:ext uri="{FF2B5EF4-FFF2-40B4-BE49-F238E27FC236}">
                <a16:creationId xmlns:a16="http://schemas.microsoft.com/office/drawing/2014/main" id="{38707030-139A-A998-0539-17A283D5BAC7}"/>
              </a:ext>
            </a:extLst>
          </p:cNvPr>
          <p:cNvCxnSpPr>
            <a:cxnSpLocks/>
            <a:stCxn id="10" idx="1"/>
            <a:endCxn id="48" idx="6"/>
          </p:cNvCxnSpPr>
          <p:nvPr/>
        </p:nvCxnSpPr>
        <p:spPr bwMode="auto">
          <a:xfrm rot="10800000" flipV="1">
            <a:off x="13962562" y="7993346"/>
            <a:ext cx="2677530" cy="266484"/>
          </a:xfrm>
          <a:prstGeom prst="bentConnector3">
            <a:avLst>
              <a:gd name="adj1" fmla="val 50000"/>
            </a:avLst>
          </a:prstGeom>
          <a:ln w="19050">
            <a:solidFill>
              <a:srgbClr val="3EBE60"/>
            </a:solidFill>
            <a:headEnd type="none" w="med" len="med"/>
            <a:tailEnd type="oval" w="lg" len="lg"/>
          </a:ln>
          <a:effectLst/>
        </p:spPr>
        <p:style>
          <a:lnRef idx="1">
            <a:schemeClr val="dk1"/>
          </a:lnRef>
          <a:fillRef idx="0">
            <a:schemeClr val="dk1"/>
          </a:fillRef>
          <a:effectRef idx="0">
            <a:schemeClr val="dk1"/>
          </a:effectRef>
          <a:fontRef idx="minor">
            <a:schemeClr val="tx1"/>
          </a:fontRef>
        </p:style>
      </p:cxnSp>
      <p:cxnSp>
        <p:nvCxnSpPr>
          <p:cNvPr id="71" name="Elbow Connector 70">
            <a:extLst>
              <a:ext uri="{FF2B5EF4-FFF2-40B4-BE49-F238E27FC236}">
                <a16:creationId xmlns:a16="http://schemas.microsoft.com/office/drawing/2014/main" id="{2CBC1D4C-415A-3E83-717C-D336F0699E59}"/>
              </a:ext>
            </a:extLst>
          </p:cNvPr>
          <p:cNvCxnSpPr>
            <a:cxnSpLocks/>
            <a:stCxn id="26" idx="1"/>
            <a:endCxn id="50" idx="6"/>
          </p:cNvCxnSpPr>
          <p:nvPr/>
        </p:nvCxnSpPr>
        <p:spPr bwMode="auto">
          <a:xfrm rot="10800000" flipV="1">
            <a:off x="13738823" y="4430428"/>
            <a:ext cx="1075616" cy="1703616"/>
          </a:xfrm>
          <a:prstGeom prst="bentConnector3">
            <a:avLst>
              <a:gd name="adj1" fmla="val 50000"/>
            </a:avLst>
          </a:prstGeom>
          <a:ln w="19050">
            <a:solidFill>
              <a:srgbClr val="3EBE60"/>
            </a:solidFill>
            <a:headEnd type="none" w="med" len="med"/>
            <a:tailEnd type="oval" w="lg" len="lg"/>
          </a:ln>
          <a:effectLst/>
        </p:spPr>
        <p:style>
          <a:lnRef idx="1">
            <a:schemeClr val="dk1"/>
          </a:lnRef>
          <a:fillRef idx="0">
            <a:schemeClr val="dk1"/>
          </a:fillRef>
          <a:effectRef idx="0">
            <a:schemeClr val="dk1"/>
          </a:effectRef>
          <a:fontRef idx="minor">
            <a:schemeClr val="tx1"/>
          </a:fontRef>
        </p:style>
      </p:cxnSp>
      <p:cxnSp>
        <p:nvCxnSpPr>
          <p:cNvPr id="75" name="Elbow Connector 74">
            <a:extLst>
              <a:ext uri="{FF2B5EF4-FFF2-40B4-BE49-F238E27FC236}">
                <a16:creationId xmlns:a16="http://schemas.microsoft.com/office/drawing/2014/main" id="{18E57955-44BD-8210-9A16-8403FF20BFCE}"/>
              </a:ext>
            </a:extLst>
          </p:cNvPr>
          <p:cNvCxnSpPr>
            <a:cxnSpLocks/>
            <a:stCxn id="12" idx="3"/>
            <a:endCxn id="51" idx="2"/>
          </p:cNvCxnSpPr>
          <p:nvPr/>
        </p:nvCxnSpPr>
        <p:spPr bwMode="auto">
          <a:xfrm>
            <a:off x="7945388" y="4372540"/>
            <a:ext cx="1522926" cy="1761504"/>
          </a:xfrm>
          <a:prstGeom prst="bentConnector3">
            <a:avLst>
              <a:gd name="adj1" fmla="val 50000"/>
            </a:avLst>
          </a:prstGeom>
          <a:ln w="19050">
            <a:solidFill>
              <a:srgbClr val="3EBE60"/>
            </a:solidFill>
            <a:headEnd type="none" w="med" len="med"/>
            <a:tailEnd type="oval" w="lg" len="lg"/>
          </a:ln>
          <a:effectLst/>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977874C-9BB7-2909-4B8C-4431204C544B}"/>
              </a:ext>
            </a:extLst>
          </p:cNvPr>
          <p:cNvSpPr txBox="1"/>
          <p:nvPr/>
        </p:nvSpPr>
        <p:spPr>
          <a:xfrm>
            <a:off x="634022" y="7066683"/>
            <a:ext cx="5708958" cy="984886"/>
          </a:xfrm>
          <a:prstGeom prst="rect">
            <a:avLst/>
          </a:prstGeom>
          <a:noFill/>
        </p:spPr>
        <p:txBody>
          <a:bodyPr wrap="square" lIns="182880" tIns="182880" rIns="182880" bIns="182880" rtlCol="0">
            <a:spAutoFit/>
          </a:bodyPr>
          <a:lstStyle/>
          <a:p>
            <a:pPr marL="0" marR="0" lvl="0" indent="0" algn="l" defTabSz="1829379" rtl="0" eaLnBrk="1" fontAlgn="auto" latinLnBrk="0" hangingPunct="1">
              <a:lnSpc>
                <a:spcPct val="100000"/>
              </a:lnSpc>
              <a:spcBef>
                <a:spcPts val="220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IBM Plex Sans Light"/>
                <a:ea typeface="IBM Plex Sans" charset="0"/>
                <a:cs typeface="IBM Plex Sans" charset="0"/>
              </a:rPr>
              <a:t>Shannon Entropy</a:t>
            </a:r>
          </a:p>
        </p:txBody>
      </p:sp>
      <p:pic>
        <p:nvPicPr>
          <p:cNvPr id="14" name="Picture 13">
            <a:extLst>
              <a:ext uri="{FF2B5EF4-FFF2-40B4-BE49-F238E27FC236}">
                <a16:creationId xmlns:a16="http://schemas.microsoft.com/office/drawing/2014/main" id="{1903EA70-7430-4F07-1574-C4AD2BFB9A75}"/>
              </a:ext>
            </a:extLst>
          </p:cNvPr>
          <p:cNvPicPr>
            <a:picLocks noChangeAspect="1"/>
          </p:cNvPicPr>
          <p:nvPr/>
        </p:nvPicPr>
        <p:blipFill>
          <a:blip r:embed="rId6"/>
          <a:stretch>
            <a:fillRect/>
          </a:stretch>
        </p:blipFill>
        <p:spPr>
          <a:xfrm>
            <a:off x="4976074" y="6850581"/>
            <a:ext cx="1499616" cy="1499616"/>
          </a:xfrm>
          <a:prstGeom prst="rect">
            <a:avLst/>
          </a:prstGeom>
        </p:spPr>
      </p:pic>
      <p:cxnSp>
        <p:nvCxnSpPr>
          <p:cNvPr id="16" name="Elbow Connector 74">
            <a:extLst>
              <a:ext uri="{FF2B5EF4-FFF2-40B4-BE49-F238E27FC236}">
                <a16:creationId xmlns:a16="http://schemas.microsoft.com/office/drawing/2014/main" id="{6D41BB3E-6F90-AA1D-5708-51F8AFD4C03D}"/>
              </a:ext>
            </a:extLst>
          </p:cNvPr>
          <p:cNvCxnSpPr>
            <a:cxnSpLocks/>
          </p:cNvCxnSpPr>
          <p:nvPr/>
        </p:nvCxnSpPr>
        <p:spPr bwMode="auto">
          <a:xfrm>
            <a:off x="6790452" y="7671812"/>
            <a:ext cx="1587771" cy="12700"/>
          </a:xfrm>
          <a:prstGeom prst="bentConnector3">
            <a:avLst>
              <a:gd name="adj1" fmla="val 50000"/>
            </a:avLst>
          </a:prstGeom>
          <a:ln w="19050">
            <a:solidFill>
              <a:srgbClr val="3EBE60"/>
            </a:solidFill>
            <a:headEnd type="none" w="med" len="med"/>
            <a:tailEnd type="oval" w="lg" len="lg"/>
          </a:ln>
          <a:effectLst/>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9CCAE3C-36C2-1537-A21A-7CECACEB22FD}"/>
              </a:ext>
            </a:extLst>
          </p:cNvPr>
          <p:cNvSpPr txBox="1"/>
          <p:nvPr/>
        </p:nvSpPr>
        <p:spPr>
          <a:xfrm>
            <a:off x="5535868" y="12433759"/>
            <a:ext cx="12538164"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0" marR="0" lvl="0" indent="0" algn="l" defTabSz="2438400" rtl="0" eaLnBrk="1" fontAlgn="auto" latinLnBrk="0" hangingPunct="1">
              <a:lnSpc>
                <a:spcPct val="100000"/>
              </a:lnSpc>
              <a:spcBef>
                <a:spcPts val="2900"/>
              </a:spcBef>
              <a:spcAft>
                <a:spcPts val="0"/>
              </a:spcAft>
              <a:buClrTx/>
              <a:buSzPct val="100000"/>
              <a:buFontTx/>
              <a:buNone/>
              <a:tabLst/>
              <a:defRPr/>
            </a:pPr>
            <a:r>
              <a:rPr kumimoji="0" lang="en-US" sz="3600" b="0" i="0" u="none" strike="noStrike" kern="0" cap="none" spc="0" normalizeH="0" baseline="0" noProof="0" dirty="0">
                <a:ln>
                  <a:noFill/>
                </a:ln>
                <a:solidFill>
                  <a:srgbClr val="000000"/>
                </a:solidFill>
                <a:effectLst/>
                <a:uLnTx/>
                <a:uFillTx/>
                <a:latin typeface="IBM Plex Sans Light"/>
                <a:ea typeface="+mn-ea"/>
                <a:cs typeface="+mn-cs"/>
                <a:sym typeface="IBM Plex Sans Light"/>
              </a:rPr>
              <a:t>Processed on </a:t>
            </a:r>
            <a:r>
              <a:rPr kumimoji="0" lang="en-US" sz="3600" b="1" i="0" u="none" strike="noStrike" kern="0" cap="none" spc="0" normalizeH="0" baseline="0" noProof="0" dirty="0">
                <a:ln>
                  <a:noFill/>
                </a:ln>
                <a:solidFill>
                  <a:srgbClr val="000000"/>
                </a:solidFill>
                <a:effectLst/>
                <a:uLnTx/>
                <a:uFillTx/>
                <a:latin typeface="IBM Plex Sans Light"/>
                <a:ea typeface="+mn-ea"/>
                <a:cs typeface="+mn-cs"/>
                <a:sym typeface="IBM Plex Sans Light"/>
              </a:rPr>
              <a:t>EVERY</a:t>
            </a:r>
            <a:r>
              <a:rPr kumimoji="0" lang="en-US" sz="3600" b="0" i="0" u="none" strike="noStrike" kern="0" cap="none" spc="0" normalizeH="0" baseline="0" noProof="0" dirty="0">
                <a:ln>
                  <a:noFill/>
                </a:ln>
                <a:solidFill>
                  <a:srgbClr val="000000"/>
                </a:solidFill>
                <a:effectLst/>
                <a:uLnTx/>
                <a:uFillTx/>
                <a:latin typeface="IBM Plex Sans Light"/>
                <a:ea typeface="+mn-ea"/>
                <a:cs typeface="+mn-cs"/>
                <a:sym typeface="IBM Plex Sans Light"/>
              </a:rPr>
              <a:t> write with ZERO performance impact!</a:t>
            </a:r>
          </a:p>
        </p:txBody>
      </p:sp>
      <p:sp>
        <p:nvSpPr>
          <p:cNvPr id="3" name="TextBox 2">
            <a:extLst>
              <a:ext uri="{FF2B5EF4-FFF2-40B4-BE49-F238E27FC236}">
                <a16:creationId xmlns:a16="http://schemas.microsoft.com/office/drawing/2014/main" id="{3AD7A172-FDDC-CAC3-8D2D-7FD96E767A3E}"/>
              </a:ext>
            </a:extLst>
          </p:cNvPr>
          <p:cNvSpPr txBox="1"/>
          <p:nvPr/>
        </p:nvSpPr>
        <p:spPr>
          <a:xfrm>
            <a:off x="1001638" y="1816574"/>
            <a:ext cx="12538164"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0" marR="0" lvl="0" indent="0" algn="l" defTabSz="2438400" rtl="0" eaLnBrk="1" fontAlgn="auto" latinLnBrk="0" hangingPunct="1">
              <a:lnSpc>
                <a:spcPct val="100000"/>
              </a:lnSpc>
              <a:spcBef>
                <a:spcPts val="2900"/>
              </a:spcBef>
              <a:spcAft>
                <a:spcPts val="0"/>
              </a:spcAft>
              <a:buClrTx/>
              <a:buSzPct val="100000"/>
              <a:buFontTx/>
              <a:buNone/>
              <a:tabLst/>
              <a:defRPr/>
            </a:pPr>
            <a:r>
              <a:rPr kumimoji="0" lang="en-US" sz="3600" b="0" i="0" u="none" strike="noStrike" kern="0" cap="none" spc="0" normalizeH="0" baseline="0" noProof="0" dirty="0">
                <a:ln>
                  <a:noFill/>
                </a:ln>
                <a:solidFill>
                  <a:srgbClr val="000000"/>
                </a:solidFill>
                <a:effectLst/>
                <a:uLnTx/>
                <a:uFillTx/>
                <a:latin typeface="IBM Plex Sans Light"/>
                <a:ea typeface="+mn-ea"/>
                <a:cs typeface="+mn-cs"/>
                <a:sym typeface="IBM Plex Sans Light"/>
              </a:rPr>
              <a:t>40+ data statistics analyzed in detection engine</a:t>
            </a:r>
          </a:p>
        </p:txBody>
      </p:sp>
    </p:spTree>
    <p:extLst>
      <p:ext uri="{BB962C8B-B14F-4D97-AF65-F5344CB8AC3E}">
        <p14:creationId xmlns:p14="http://schemas.microsoft.com/office/powerpoint/2010/main" val="2067763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06E2-4B5F-003C-3969-2686312AE744}"/>
              </a:ext>
            </a:extLst>
          </p:cNvPr>
          <p:cNvSpPr>
            <a:spLocks noGrp="1"/>
          </p:cNvSpPr>
          <p:nvPr>
            <p:ph type="title"/>
          </p:nvPr>
        </p:nvSpPr>
        <p:spPr>
          <a:xfrm>
            <a:off x="857037" y="770070"/>
            <a:ext cx="21654621" cy="1274219"/>
          </a:xfrm>
        </p:spPr>
        <p:txBody>
          <a:bodyPr>
            <a:noAutofit/>
          </a:bodyPr>
          <a:lstStyle/>
          <a:p>
            <a:r>
              <a:rPr lang="en-US" sz="6689" dirty="0">
                <a:latin typeface="+mj-lt"/>
                <a:cs typeface="Arial" panose="020B0604020202020204" pitchFamily="34" charset="0"/>
              </a:rPr>
              <a:t>FlashSystem</a:t>
            </a:r>
            <a:r>
              <a:rPr lang="en-US" sz="6689" dirty="0">
                <a:latin typeface="+mj-lt"/>
              </a:rPr>
              <a:t> Ransomware Detection Conceptual Model</a:t>
            </a:r>
          </a:p>
        </p:txBody>
      </p:sp>
      <p:sp>
        <p:nvSpPr>
          <p:cNvPr id="25" name="Rectangle 24">
            <a:extLst>
              <a:ext uri="{FF2B5EF4-FFF2-40B4-BE49-F238E27FC236}">
                <a16:creationId xmlns:a16="http://schemas.microsoft.com/office/drawing/2014/main" id="{4CF051DD-E853-8582-6B1E-2180EC3FDF74}"/>
              </a:ext>
            </a:extLst>
          </p:cNvPr>
          <p:cNvSpPr/>
          <p:nvPr/>
        </p:nvSpPr>
        <p:spPr>
          <a:xfrm>
            <a:off x="8240546" y="2750805"/>
            <a:ext cx="7030273" cy="5486571"/>
          </a:xfrm>
          <a:prstGeom prst="rect">
            <a:avLst/>
          </a:prstGeom>
          <a:solidFill>
            <a:srgbClr val="0F62FE"/>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rPr>
              <a:t>Spec V</a:t>
            </a:r>
          </a:p>
        </p:txBody>
      </p:sp>
      <p:sp>
        <p:nvSpPr>
          <p:cNvPr id="26" name="Rectangle 25">
            <a:extLst>
              <a:ext uri="{FF2B5EF4-FFF2-40B4-BE49-F238E27FC236}">
                <a16:creationId xmlns:a16="http://schemas.microsoft.com/office/drawing/2014/main" id="{28670391-540A-98D2-5B0B-75BC1AF5F675}"/>
              </a:ext>
            </a:extLst>
          </p:cNvPr>
          <p:cNvSpPr/>
          <p:nvPr/>
        </p:nvSpPr>
        <p:spPr>
          <a:xfrm>
            <a:off x="9645152" y="7565899"/>
            <a:ext cx="4388974" cy="4247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rPr>
              <a:t>LB</a:t>
            </a:r>
          </a:p>
        </p:txBody>
      </p:sp>
      <p:sp>
        <p:nvSpPr>
          <p:cNvPr id="27" name="Rectangle 26">
            <a:extLst>
              <a:ext uri="{FF2B5EF4-FFF2-40B4-BE49-F238E27FC236}">
                <a16:creationId xmlns:a16="http://schemas.microsoft.com/office/drawing/2014/main" id="{249A29FC-339A-295A-EF3A-8946850209F1}"/>
              </a:ext>
            </a:extLst>
          </p:cNvPr>
          <p:cNvSpPr/>
          <p:nvPr/>
        </p:nvSpPr>
        <p:spPr>
          <a:xfrm>
            <a:off x="9645152" y="6787904"/>
            <a:ext cx="4388974" cy="4247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rPr>
              <a:t>DRAID</a:t>
            </a:r>
          </a:p>
        </p:txBody>
      </p:sp>
      <p:sp>
        <p:nvSpPr>
          <p:cNvPr id="74" name="TextBox 73">
            <a:extLst>
              <a:ext uri="{FF2B5EF4-FFF2-40B4-BE49-F238E27FC236}">
                <a16:creationId xmlns:a16="http://schemas.microsoft.com/office/drawing/2014/main" id="{40C92FF2-025C-C38B-6D63-41AF65DBD3D2}"/>
              </a:ext>
            </a:extLst>
          </p:cNvPr>
          <p:cNvSpPr txBox="1"/>
          <p:nvPr/>
        </p:nvSpPr>
        <p:spPr>
          <a:xfrm>
            <a:off x="18980647" y="10328433"/>
            <a:ext cx="1151277" cy="778546"/>
          </a:xfrm>
          <a:prstGeom prst="rect">
            <a:avLst/>
          </a:prstGeom>
          <a:noFill/>
        </p:spPr>
        <p:txBody>
          <a:bodyPr wrap="none" rtlCol="0">
            <a:spAutoFit/>
          </a:bodyPr>
          <a:lstStyle/>
          <a:p>
            <a:pPr marL="0" marR="0" lvl="0" indent="0" algn="l" defTabSz="1699025" rtl="0" eaLnBrk="1" fontAlgn="auto" latinLnBrk="0" hangingPunct="1">
              <a:lnSpc>
                <a:spcPct val="100000"/>
              </a:lnSpc>
              <a:spcBef>
                <a:spcPts val="0"/>
              </a:spcBef>
              <a:spcAft>
                <a:spcPts val="0"/>
              </a:spcAft>
              <a:buClrTx/>
              <a:buSzTx/>
              <a:buFontTx/>
              <a:buNone/>
              <a:tabLst/>
              <a:defRPr/>
            </a:pPr>
            <a:r>
              <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rPr>
              <a:t>. . . .</a:t>
            </a:r>
          </a:p>
        </p:txBody>
      </p:sp>
      <p:sp>
        <p:nvSpPr>
          <p:cNvPr id="84" name="Rectangle 83">
            <a:extLst>
              <a:ext uri="{FF2B5EF4-FFF2-40B4-BE49-F238E27FC236}">
                <a16:creationId xmlns:a16="http://schemas.microsoft.com/office/drawing/2014/main" id="{6B127B80-4F35-436D-82FA-D8E9069ECB5D}"/>
              </a:ext>
            </a:extLst>
          </p:cNvPr>
          <p:cNvSpPr/>
          <p:nvPr/>
        </p:nvSpPr>
        <p:spPr>
          <a:xfrm>
            <a:off x="9719275" y="5555193"/>
            <a:ext cx="1739445" cy="70130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Aggregator</a:t>
            </a:r>
          </a:p>
        </p:txBody>
      </p:sp>
      <p:sp>
        <p:nvSpPr>
          <p:cNvPr id="85" name="Rectangle 84">
            <a:extLst>
              <a:ext uri="{FF2B5EF4-FFF2-40B4-BE49-F238E27FC236}">
                <a16:creationId xmlns:a16="http://schemas.microsoft.com/office/drawing/2014/main" id="{A6D93A72-D1D3-6C02-189A-08EC0A0E2A46}"/>
              </a:ext>
            </a:extLst>
          </p:cNvPr>
          <p:cNvSpPr/>
          <p:nvPr/>
        </p:nvSpPr>
        <p:spPr>
          <a:xfrm>
            <a:off x="12571100" y="3124872"/>
            <a:ext cx="1739445" cy="129204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Stats Collector (CCH), others</a:t>
            </a:r>
          </a:p>
        </p:txBody>
      </p:sp>
      <p:sp>
        <p:nvSpPr>
          <p:cNvPr id="86" name="Rectangle 85">
            <a:extLst>
              <a:ext uri="{FF2B5EF4-FFF2-40B4-BE49-F238E27FC236}">
                <a16:creationId xmlns:a16="http://schemas.microsoft.com/office/drawing/2014/main" id="{404A7A7C-BF15-7EFA-2B07-1C726F28E12D}"/>
              </a:ext>
            </a:extLst>
          </p:cNvPr>
          <p:cNvSpPr/>
          <p:nvPr/>
        </p:nvSpPr>
        <p:spPr>
          <a:xfrm>
            <a:off x="12193592" y="4967551"/>
            <a:ext cx="1739445" cy="1292043"/>
          </a:xfrm>
          <a:prstGeom prst="rect">
            <a:avLst/>
          </a:prstGeom>
          <a:effectLst>
            <a:glow rad="165354">
              <a:schemeClr val="accent2">
                <a:satMod val="175000"/>
                <a:alpha val="67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The Revealer</a:t>
            </a:r>
          </a:p>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(Inference Engine)</a:t>
            </a:r>
          </a:p>
        </p:txBody>
      </p:sp>
      <p:sp>
        <p:nvSpPr>
          <p:cNvPr id="93" name="Cloud 92">
            <a:extLst>
              <a:ext uri="{FF2B5EF4-FFF2-40B4-BE49-F238E27FC236}">
                <a16:creationId xmlns:a16="http://schemas.microsoft.com/office/drawing/2014/main" id="{18BFF016-656C-F81C-78B2-C490BEB4C659}"/>
              </a:ext>
            </a:extLst>
          </p:cNvPr>
          <p:cNvSpPr/>
          <p:nvPr/>
        </p:nvSpPr>
        <p:spPr>
          <a:xfrm>
            <a:off x="15861263" y="2044289"/>
            <a:ext cx="6116551" cy="4743615"/>
          </a:xfrm>
          <a:prstGeom prst="cloud">
            <a:avLst/>
          </a:prstGeom>
          <a:solidFill>
            <a:srgbClr val="FFA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endPar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1C548741-B783-2820-2ED9-F8298EC9F2E4}"/>
              </a:ext>
            </a:extLst>
          </p:cNvPr>
          <p:cNvSpPr/>
          <p:nvPr/>
        </p:nvSpPr>
        <p:spPr>
          <a:xfrm>
            <a:off x="18143330" y="4967551"/>
            <a:ext cx="1370747" cy="1278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SI Stats</a:t>
            </a:r>
          </a:p>
        </p:txBody>
      </p:sp>
      <p:pic>
        <p:nvPicPr>
          <p:cNvPr id="1026" name="Picture 2" descr="Deep learning - Free electronics icons">
            <a:extLst>
              <a:ext uri="{FF2B5EF4-FFF2-40B4-BE49-F238E27FC236}">
                <a16:creationId xmlns:a16="http://schemas.microsoft.com/office/drawing/2014/main" id="{E38FD480-C2C1-B481-7F52-09A1578C053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0800000">
            <a:off x="16749545" y="5163988"/>
            <a:ext cx="949404" cy="9494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DFA2397A-0CFF-F237-0FC5-C69D07F51653}"/>
              </a:ext>
            </a:extLst>
          </p:cNvPr>
          <p:cNvSpPr txBox="1"/>
          <p:nvPr/>
        </p:nvSpPr>
        <p:spPr>
          <a:xfrm>
            <a:off x="16026405" y="4488467"/>
            <a:ext cx="2305223" cy="663900"/>
          </a:xfrm>
          <a:prstGeom prst="rect">
            <a:avLst/>
          </a:prstGeom>
          <a:noFill/>
        </p:spPr>
        <p:txBody>
          <a:bodyPr wrap="square" rtlCol="0">
            <a:spAutoFit/>
          </a:bodyPr>
          <a:lstStyle/>
          <a:p>
            <a:pPr marL="0" marR="0" lvl="0" indent="0" algn="l"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a:noFill/>
                </a:ln>
                <a:solidFill>
                  <a:schemeClr val="tx2"/>
                </a:solidFill>
                <a:effectLst/>
                <a:uLnTx/>
                <a:uFillTx/>
                <a:latin typeface="Calibri" panose="020F0502020204030204"/>
                <a:ea typeface="+mn-ea"/>
                <a:cs typeface="+mn-cs"/>
              </a:rPr>
              <a:t>Support Anomaly Detector</a:t>
            </a:r>
          </a:p>
        </p:txBody>
      </p:sp>
      <p:pic>
        <p:nvPicPr>
          <p:cNvPr id="1030" name="Picture 6" descr="Deep learning free icon">
            <a:extLst>
              <a:ext uri="{FF2B5EF4-FFF2-40B4-BE49-F238E27FC236}">
                <a16:creationId xmlns:a16="http://schemas.microsoft.com/office/drawing/2014/main" id="{F32B72E2-1508-F7C5-B78C-ED85E0A375A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945269" y="4967552"/>
            <a:ext cx="1026273" cy="10262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CEA1ECD3-E498-0008-E446-4EEFE5A2B7F3}"/>
              </a:ext>
            </a:extLst>
          </p:cNvPr>
          <p:cNvSpPr txBox="1"/>
          <p:nvPr/>
        </p:nvSpPr>
        <p:spPr>
          <a:xfrm>
            <a:off x="19273838" y="4502195"/>
            <a:ext cx="2305223" cy="378117"/>
          </a:xfrm>
          <a:prstGeom prst="rect">
            <a:avLst/>
          </a:prstGeom>
          <a:noFill/>
        </p:spPr>
        <p:txBody>
          <a:bodyPr wrap="square" rtlCol="0">
            <a:spAutoFit/>
          </a:bodyPr>
          <a:lstStyle/>
          <a:p>
            <a:pPr marL="0" marR="0" lvl="0" indent="0" algn="l"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a:noFill/>
                </a:ln>
                <a:solidFill>
                  <a:schemeClr val="tx2"/>
                </a:solidFill>
                <a:effectLst/>
                <a:uLnTx/>
                <a:uFillTx/>
                <a:latin typeface="Calibri" panose="020F0502020204030204"/>
                <a:ea typeface="+mn-ea"/>
                <a:cs typeface="+mn-cs"/>
              </a:rPr>
              <a:t>Ransomware Detect</a:t>
            </a:r>
          </a:p>
        </p:txBody>
      </p:sp>
      <p:cxnSp>
        <p:nvCxnSpPr>
          <p:cNvPr id="103" name="Straight Arrow Connector 102">
            <a:extLst>
              <a:ext uri="{FF2B5EF4-FFF2-40B4-BE49-F238E27FC236}">
                <a16:creationId xmlns:a16="http://schemas.microsoft.com/office/drawing/2014/main" id="{B9322E1D-291D-B36D-9006-1135DA201D94}"/>
              </a:ext>
            </a:extLst>
          </p:cNvPr>
          <p:cNvCxnSpPr>
            <a:cxnSpLocks/>
          </p:cNvCxnSpPr>
          <p:nvPr/>
        </p:nvCxnSpPr>
        <p:spPr>
          <a:xfrm>
            <a:off x="17679189" y="5674897"/>
            <a:ext cx="420223"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3C04B13F-9BE5-B673-27BC-848B7209CC6F}"/>
              </a:ext>
            </a:extLst>
          </p:cNvPr>
          <p:cNvCxnSpPr>
            <a:cxnSpLocks/>
          </p:cNvCxnSpPr>
          <p:nvPr/>
        </p:nvCxnSpPr>
        <p:spPr>
          <a:xfrm>
            <a:off x="19472658" y="5498519"/>
            <a:ext cx="420223"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D2CBCB1B-DEB9-1852-E81A-02443B7E36A6}"/>
              </a:ext>
            </a:extLst>
          </p:cNvPr>
          <p:cNvSpPr/>
          <p:nvPr/>
        </p:nvSpPr>
        <p:spPr>
          <a:xfrm>
            <a:off x="17749258" y="4588991"/>
            <a:ext cx="2193590" cy="672208"/>
          </a:xfrm>
          <a:custGeom>
            <a:avLst/>
            <a:gdLst>
              <a:gd name="connsiteX0" fmla="*/ 0 w 1180617"/>
              <a:gd name="connsiteY0" fmla="*/ 486830 h 486830"/>
              <a:gd name="connsiteX1" fmla="*/ 486136 w 1180617"/>
              <a:gd name="connsiteY1" fmla="*/ 693 h 486830"/>
              <a:gd name="connsiteX2" fmla="*/ 1180617 w 1180617"/>
              <a:gd name="connsiteY2" fmla="*/ 371083 h 486830"/>
              <a:gd name="connsiteX3" fmla="*/ 1180617 w 1180617"/>
              <a:gd name="connsiteY3" fmla="*/ 371083 h 486830"/>
            </a:gdLst>
            <a:ahLst/>
            <a:cxnLst>
              <a:cxn ang="0">
                <a:pos x="connsiteX0" y="connsiteY0"/>
              </a:cxn>
              <a:cxn ang="0">
                <a:pos x="connsiteX1" y="connsiteY1"/>
              </a:cxn>
              <a:cxn ang="0">
                <a:pos x="connsiteX2" y="connsiteY2"/>
              </a:cxn>
              <a:cxn ang="0">
                <a:pos x="connsiteX3" y="connsiteY3"/>
              </a:cxn>
            </a:cxnLst>
            <a:rect l="l" t="t" r="r" b="b"/>
            <a:pathLst>
              <a:path w="1180617" h="486830">
                <a:moveTo>
                  <a:pt x="0" y="486830"/>
                </a:moveTo>
                <a:cubicBezTo>
                  <a:pt x="144683" y="253407"/>
                  <a:pt x="289367" y="19984"/>
                  <a:pt x="486136" y="693"/>
                </a:cubicBezTo>
                <a:cubicBezTo>
                  <a:pt x="682906" y="-18598"/>
                  <a:pt x="1180617" y="371083"/>
                  <a:pt x="1180617" y="371083"/>
                </a:cubicBezTo>
                <a:lnTo>
                  <a:pt x="1180617" y="371083"/>
                </a:lnTo>
              </a:path>
            </a:pathLst>
          </a:custGeom>
          <a:noFill/>
          <a:ln w="28575">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endPar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14" name="Curved Connector 113">
            <a:extLst>
              <a:ext uri="{FF2B5EF4-FFF2-40B4-BE49-F238E27FC236}">
                <a16:creationId xmlns:a16="http://schemas.microsoft.com/office/drawing/2014/main" id="{62D50D2B-BFD8-DB79-C286-2E72FA9DCF8C}"/>
              </a:ext>
            </a:extLst>
          </p:cNvPr>
          <p:cNvCxnSpPr/>
          <p:nvPr/>
        </p:nvCxnSpPr>
        <p:spPr>
          <a:xfrm flipV="1">
            <a:off x="14310543" y="3124873"/>
            <a:ext cx="2130443" cy="618376"/>
          </a:xfrm>
          <a:prstGeom prst="curvedConnector3">
            <a:avLst>
              <a:gd name="adj1" fmla="val 6716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6B207608-C7D2-6954-2523-D7A74F72E7FB}"/>
              </a:ext>
            </a:extLst>
          </p:cNvPr>
          <p:cNvCxnSpPr>
            <a:cxnSpLocks/>
            <a:endCxn id="26" idx="1"/>
          </p:cNvCxnSpPr>
          <p:nvPr/>
        </p:nvCxnSpPr>
        <p:spPr>
          <a:xfrm flipV="1">
            <a:off x="3132477" y="7778270"/>
            <a:ext cx="6512672" cy="134500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1763095B-AECB-E7D9-B94B-8C955F526E55}"/>
              </a:ext>
            </a:extLst>
          </p:cNvPr>
          <p:cNvCxnSpPr>
            <a:cxnSpLocks/>
          </p:cNvCxnSpPr>
          <p:nvPr/>
        </p:nvCxnSpPr>
        <p:spPr>
          <a:xfrm flipV="1">
            <a:off x="6013502" y="8061432"/>
            <a:ext cx="3914811" cy="106184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B375543E-30F0-4E28-B692-5DB93591BA9B}"/>
              </a:ext>
            </a:extLst>
          </p:cNvPr>
          <p:cNvCxnSpPr>
            <a:cxnSpLocks/>
            <a:stCxn id="40" idx="0"/>
            <a:endCxn id="26" idx="2"/>
          </p:cNvCxnSpPr>
          <p:nvPr/>
        </p:nvCxnSpPr>
        <p:spPr>
          <a:xfrm flipV="1">
            <a:off x="8894521" y="7990639"/>
            <a:ext cx="2945119" cy="113263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1E9A494-1E85-CB40-0F57-56FF56DA37FB}"/>
              </a:ext>
            </a:extLst>
          </p:cNvPr>
          <p:cNvCxnSpPr>
            <a:cxnSpLocks/>
            <a:stCxn id="43" idx="0"/>
            <a:endCxn id="26" idx="2"/>
          </p:cNvCxnSpPr>
          <p:nvPr/>
        </p:nvCxnSpPr>
        <p:spPr>
          <a:xfrm flipV="1">
            <a:off x="11633652" y="7990639"/>
            <a:ext cx="205986" cy="113263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4" name="Straight Arrow Connector 1023">
            <a:extLst>
              <a:ext uri="{FF2B5EF4-FFF2-40B4-BE49-F238E27FC236}">
                <a16:creationId xmlns:a16="http://schemas.microsoft.com/office/drawing/2014/main" id="{F87EFE59-9CD7-2A0C-B729-8D998F5EAE18}"/>
              </a:ext>
            </a:extLst>
          </p:cNvPr>
          <p:cNvCxnSpPr>
            <a:cxnSpLocks/>
            <a:stCxn id="91" idx="0"/>
          </p:cNvCxnSpPr>
          <p:nvPr/>
        </p:nvCxnSpPr>
        <p:spPr>
          <a:xfrm flipH="1" flipV="1">
            <a:off x="12193591" y="7990639"/>
            <a:ext cx="2179198" cy="113263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2A973B17-CDFA-BC7B-56CB-078C838A690F}"/>
              </a:ext>
            </a:extLst>
          </p:cNvPr>
          <p:cNvCxnSpPr>
            <a:cxnSpLocks/>
          </p:cNvCxnSpPr>
          <p:nvPr/>
        </p:nvCxnSpPr>
        <p:spPr>
          <a:xfrm flipH="1" flipV="1">
            <a:off x="13668748" y="7990639"/>
            <a:ext cx="3810443" cy="113263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2" name="Straight Arrow Connector 1031">
            <a:extLst>
              <a:ext uri="{FF2B5EF4-FFF2-40B4-BE49-F238E27FC236}">
                <a16:creationId xmlns:a16="http://schemas.microsoft.com/office/drawing/2014/main" id="{0195D311-24F1-6207-91A8-BBC23A19CDCB}"/>
              </a:ext>
            </a:extLst>
          </p:cNvPr>
          <p:cNvCxnSpPr>
            <a:cxnSpLocks/>
            <a:stCxn id="126" idx="0"/>
            <a:endCxn id="26" idx="3"/>
          </p:cNvCxnSpPr>
          <p:nvPr/>
        </p:nvCxnSpPr>
        <p:spPr>
          <a:xfrm flipH="1" flipV="1">
            <a:off x="14034127" y="7778270"/>
            <a:ext cx="7450288" cy="134500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8" name="Up-Down Arrow 1037">
            <a:extLst>
              <a:ext uri="{FF2B5EF4-FFF2-40B4-BE49-F238E27FC236}">
                <a16:creationId xmlns:a16="http://schemas.microsoft.com/office/drawing/2014/main" id="{6B418DA2-47EE-E6EE-2271-01BBB9979C12}"/>
              </a:ext>
            </a:extLst>
          </p:cNvPr>
          <p:cNvSpPr/>
          <p:nvPr/>
        </p:nvSpPr>
        <p:spPr>
          <a:xfrm rot="10800000">
            <a:off x="10435257" y="6249040"/>
            <a:ext cx="153738" cy="1316862"/>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endPar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9" name="Up-Down Arrow 1038">
            <a:extLst>
              <a:ext uri="{FF2B5EF4-FFF2-40B4-BE49-F238E27FC236}">
                <a16:creationId xmlns:a16="http://schemas.microsoft.com/office/drawing/2014/main" id="{137FDA59-73C9-D71F-AF82-922988938D33}"/>
              </a:ext>
            </a:extLst>
          </p:cNvPr>
          <p:cNvSpPr/>
          <p:nvPr/>
        </p:nvSpPr>
        <p:spPr>
          <a:xfrm rot="16200000">
            <a:off x="11762177" y="5595867"/>
            <a:ext cx="163595" cy="682676"/>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endPar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0" name="Up-Down Arrow 1039">
            <a:extLst>
              <a:ext uri="{FF2B5EF4-FFF2-40B4-BE49-F238E27FC236}">
                <a16:creationId xmlns:a16="http://schemas.microsoft.com/office/drawing/2014/main" id="{CC13D319-C3AC-4CB0-FAB1-01829B4576E9}"/>
              </a:ext>
            </a:extLst>
          </p:cNvPr>
          <p:cNvSpPr/>
          <p:nvPr/>
        </p:nvSpPr>
        <p:spPr>
          <a:xfrm rot="10800000">
            <a:off x="13202601" y="4428017"/>
            <a:ext cx="150548" cy="539532"/>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endPar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0" name="Freeform 1049">
            <a:extLst>
              <a:ext uri="{FF2B5EF4-FFF2-40B4-BE49-F238E27FC236}">
                <a16:creationId xmlns:a16="http://schemas.microsoft.com/office/drawing/2014/main" id="{1B6BD013-8B0E-089E-F892-AB7BD6983A53}"/>
              </a:ext>
            </a:extLst>
          </p:cNvPr>
          <p:cNvSpPr/>
          <p:nvPr/>
        </p:nvSpPr>
        <p:spPr>
          <a:xfrm>
            <a:off x="14007243" y="5260123"/>
            <a:ext cx="2847933" cy="345167"/>
          </a:xfrm>
          <a:custGeom>
            <a:avLst/>
            <a:gdLst>
              <a:gd name="connsiteX0" fmla="*/ 0 w 1532792"/>
              <a:gd name="connsiteY0" fmla="*/ 185773 h 185773"/>
              <a:gd name="connsiteX1" fmla="*/ 949124 w 1532792"/>
              <a:gd name="connsiteY1" fmla="*/ 578 h 185773"/>
              <a:gd name="connsiteX2" fmla="*/ 1481559 w 1532792"/>
              <a:gd name="connsiteY2" fmla="*/ 127899 h 185773"/>
              <a:gd name="connsiteX3" fmla="*/ 1481559 w 1532792"/>
              <a:gd name="connsiteY3" fmla="*/ 139474 h 185773"/>
            </a:gdLst>
            <a:ahLst/>
            <a:cxnLst>
              <a:cxn ang="0">
                <a:pos x="connsiteX0" y="connsiteY0"/>
              </a:cxn>
              <a:cxn ang="0">
                <a:pos x="connsiteX1" y="connsiteY1"/>
              </a:cxn>
              <a:cxn ang="0">
                <a:pos x="connsiteX2" y="connsiteY2"/>
              </a:cxn>
              <a:cxn ang="0">
                <a:pos x="connsiteX3" y="connsiteY3"/>
              </a:cxn>
            </a:cxnLst>
            <a:rect l="l" t="t" r="r" b="b"/>
            <a:pathLst>
              <a:path w="1532792" h="185773">
                <a:moveTo>
                  <a:pt x="0" y="185773"/>
                </a:moveTo>
                <a:cubicBezTo>
                  <a:pt x="351099" y="97998"/>
                  <a:pt x="702198" y="10224"/>
                  <a:pt x="949124" y="578"/>
                </a:cubicBezTo>
                <a:cubicBezTo>
                  <a:pt x="1196050" y="-9068"/>
                  <a:pt x="1392820" y="104750"/>
                  <a:pt x="1481559" y="127899"/>
                </a:cubicBezTo>
                <a:cubicBezTo>
                  <a:pt x="1570298" y="151048"/>
                  <a:pt x="1525928" y="145261"/>
                  <a:pt x="1481559" y="139474"/>
                </a:cubicBezTo>
              </a:path>
            </a:pathLst>
          </a:custGeom>
          <a:noFill/>
          <a:ln w="2857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endPar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1" name="Freeform 1050">
            <a:extLst>
              <a:ext uri="{FF2B5EF4-FFF2-40B4-BE49-F238E27FC236}">
                <a16:creationId xmlns:a16="http://schemas.microsoft.com/office/drawing/2014/main" id="{152AF38B-BC13-8E55-F6C3-15E7643D240F}"/>
              </a:ext>
            </a:extLst>
          </p:cNvPr>
          <p:cNvSpPr/>
          <p:nvPr/>
        </p:nvSpPr>
        <p:spPr>
          <a:xfrm flipV="1">
            <a:off x="13878203" y="5963876"/>
            <a:ext cx="6500676" cy="1634104"/>
          </a:xfrm>
          <a:custGeom>
            <a:avLst/>
            <a:gdLst>
              <a:gd name="connsiteX0" fmla="*/ 0 w 1532792"/>
              <a:gd name="connsiteY0" fmla="*/ 185773 h 185773"/>
              <a:gd name="connsiteX1" fmla="*/ 949124 w 1532792"/>
              <a:gd name="connsiteY1" fmla="*/ 578 h 185773"/>
              <a:gd name="connsiteX2" fmla="*/ 1481559 w 1532792"/>
              <a:gd name="connsiteY2" fmla="*/ 127899 h 185773"/>
              <a:gd name="connsiteX3" fmla="*/ 1481559 w 1532792"/>
              <a:gd name="connsiteY3" fmla="*/ 139474 h 185773"/>
              <a:gd name="connsiteX0" fmla="*/ 0 w 1481559"/>
              <a:gd name="connsiteY0" fmla="*/ 185773 h 185773"/>
              <a:gd name="connsiteX1" fmla="*/ 949124 w 1481559"/>
              <a:gd name="connsiteY1" fmla="*/ 578 h 185773"/>
              <a:gd name="connsiteX2" fmla="*/ 1481559 w 1481559"/>
              <a:gd name="connsiteY2" fmla="*/ 127899 h 185773"/>
              <a:gd name="connsiteX0" fmla="*/ 0 w 1511563"/>
              <a:gd name="connsiteY0" fmla="*/ 135337 h 135337"/>
              <a:gd name="connsiteX1" fmla="*/ 979128 w 1511563"/>
              <a:gd name="connsiteY1" fmla="*/ 13 h 135337"/>
              <a:gd name="connsiteX2" fmla="*/ 1511563 w 1511563"/>
              <a:gd name="connsiteY2" fmla="*/ 127334 h 135337"/>
            </a:gdLst>
            <a:ahLst/>
            <a:cxnLst>
              <a:cxn ang="0">
                <a:pos x="connsiteX0" y="connsiteY0"/>
              </a:cxn>
              <a:cxn ang="0">
                <a:pos x="connsiteX1" y="connsiteY1"/>
              </a:cxn>
              <a:cxn ang="0">
                <a:pos x="connsiteX2" y="connsiteY2"/>
              </a:cxn>
            </a:cxnLst>
            <a:rect l="l" t="t" r="r" b="b"/>
            <a:pathLst>
              <a:path w="1511563" h="135337">
                <a:moveTo>
                  <a:pt x="0" y="135337"/>
                </a:moveTo>
                <a:cubicBezTo>
                  <a:pt x="351099" y="47562"/>
                  <a:pt x="727201" y="1347"/>
                  <a:pt x="979128" y="13"/>
                </a:cubicBezTo>
                <a:cubicBezTo>
                  <a:pt x="1231055" y="-1321"/>
                  <a:pt x="1422824" y="104185"/>
                  <a:pt x="1511563" y="127334"/>
                </a:cubicBezTo>
              </a:path>
            </a:pathLst>
          </a:custGeom>
          <a:noFill/>
          <a:ln w="2857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endPar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62" name="Graphic 1061" descr="Warning with solid fill">
            <a:extLst>
              <a:ext uri="{FF2B5EF4-FFF2-40B4-BE49-F238E27FC236}">
                <a16:creationId xmlns:a16="http://schemas.microsoft.com/office/drawing/2014/main" id="{C1A8A4F3-219F-363A-F44C-A6E8DAED1E0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305063" y="4721017"/>
            <a:ext cx="516259" cy="516259"/>
          </a:xfrm>
          <a:prstGeom prst="rect">
            <a:avLst/>
          </a:prstGeom>
        </p:spPr>
      </p:pic>
      <p:pic>
        <p:nvPicPr>
          <p:cNvPr id="1063" name="Graphic 1062" descr="Warning with solid fill">
            <a:extLst>
              <a:ext uri="{FF2B5EF4-FFF2-40B4-BE49-F238E27FC236}">
                <a16:creationId xmlns:a16="http://schemas.microsoft.com/office/drawing/2014/main" id="{D16A1CB9-2119-3137-3DC6-037C295BD4D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262179" y="4743438"/>
            <a:ext cx="516259" cy="516259"/>
          </a:xfrm>
          <a:prstGeom prst="rect">
            <a:avLst/>
          </a:prstGeom>
        </p:spPr>
      </p:pic>
      <p:cxnSp>
        <p:nvCxnSpPr>
          <p:cNvPr id="1065" name="Straight Arrow Connector 1064">
            <a:extLst>
              <a:ext uri="{FF2B5EF4-FFF2-40B4-BE49-F238E27FC236}">
                <a16:creationId xmlns:a16="http://schemas.microsoft.com/office/drawing/2014/main" id="{EDB8CD6D-AAA7-858C-AB92-0608332EFC71}"/>
              </a:ext>
            </a:extLst>
          </p:cNvPr>
          <p:cNvCxnSpPr>
            <a:cxnSpLocks/>
          </p:cNvCxnSpPr>
          <p:nvPr/>
        </p:nvCxnSpPr>
        <p:spPr>
          <a:xfrm flipV="1">
            <a:off x="13991436" y="4972946"/>
            <a:ext cx="532043" cy="52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6" name="Straight Arrow Connector 1065">
            <a:extLst>
              <a:ext uri="{FF2B5EF4-FFF2-40B4-BE49-F238E27FC236}">
                <a16:creationId xmlns:a16="http://schemas.microsoft.com/office/drawing/2014/main" id="{ED6252EA-3088-829C-5A3A-B0408C2DD070}"/>
              </a:ext>
            </a:extLst>
          </p:cNvPr>
          <p:cNvCxnSpPr/>
          <p:nvPr/>
        </p:nvCxnSpPr>
        <p:spPr>
          <a:xfrm flipV="1">
            <a:off x="21023924" y="5043453"/>
            <a:ext cx="313622" cy="460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8" name="Freeform 1067">
            <a:extLst>
              <a:ext uri="{FF2B5EF4-FFF2-40B4-BE49-F238E27FC236}">
                <a16:creationId xmlns:a16="http://schemas.microsoft.com/office/drawing/2014/main" id="{F4DE6B49-C288-988D-A174-494369B2A407}"/>
              </a:ext>
            </a:extLst>
          </p:cNvPr>
          <p:cNvSpPr/>
          <p:nvPr/>
        </p:nvSpPr>
        <p:spPr>
          <a:xfrm flipV="1">
            <a:off x="11458719" y="6092313"/>
            <a:ext cx="9057611" cy="1754495"/>
          </a:xfrm>
          <a:custGeom>
            <a:avLst/>
            <a:gdLst>
              <a:gd name="connsiteX0" fmla="*/ 0 w 1532792"/>
              <a:gd name="connsiteY0" fmla="*/ 185773 h 185773"/>
              <a:gd name="connsiteX1" fmla="*/ 949124 w 1532792"/>
              <a:gd name="connsiteY1" fmla="*/ 578 h 185773"/>
              <a:gd name="connsiteX2" fmla="*/ 1481559 w 1532792"/>
              <a:gd name="connsiteY2" fmla="*/ 127899 h 185773"/>
              <a:gd name="connsiteX3" fmla="*/ 1481559 w 1532792"/>
              <a:gd name="connsiteY3" fmla="*/ 139474 h 185773"/>
              <a:gd name="connsiteX0" fmla="*/ 0 w 1481559"/>
              <a:gd name="connsiteY0" fmla="*/ 185773 h 185773"/>
              <a:gd name="connsiteX1" fmla="*/ 949124 w 1481559"/>
              <a:gd name="connsiteY1" fmla="*/ 578 h 185773"/>
              <a:gd name="connsiteX2" fmla="*/ 1481559 w 1481559"/>
              <a:gd name="connsiteY2" fmla="*/ 127899 h 185773"/>
              <a:gd name="connsiteX0" fmla="*/ 0 w 1511563"/>
              <a:gd name="connsiteY0" fmla="*/ 135337 h 135337"/>
              <a:gd name="connsiteX1" fmla="*/ 979128 w 1511563"/>
              <a:gd name="connsiteY1" fmla="*/ 13 h 135337"/>
              <a:gd name="connsiteX2" fmla="*/ 1511563 w 1511563"/>
              <a:gd name="connsiteY2" fmla="*/ 127334 h 135337"/>
              <a:gd name="connsiteX0" fmla="*/ 0 w 1511563"/>
              <a:gd name="connsiteY0" fmla="*/ 136492 h 136492"/>
              <a:gd name="connsiteX1" fmla="*/ 554738 w 1511563"/>
              <a:gd name="connsiteY1" fmla="*/ 69207 h 136492"/>
              <a:gd name="connsiteX2" fmla="*/ 979128 w 1511563"/>
              <a:gd name="connsiteY2" fmla="*/ 1168 h 136492"/>
              <a:gd name="connsiteX3" fmla="*/ 1511563 w 1511563"/>
              <a:gd name="connsiteY3" fmla="*/ 128489 h 136492"/>
              <a:gd name="connsiteX0" fmla="*/ 0 w 1511563"/>
              <a:gd name="connsiteY0" fmla="*/ 133302 h 133302"/>
              <a:gd name="connsiteX1" fmla="*/ 554738 w 1511563"/>
              <a:gd name="connsiteY1" fmla="*/ 66017 h 133302"/>
              <a:gd name="connsiteX2" fmla="*/ 1155231 w 1511563"/>
              <a:gd name="connsiteY2" fmla="*/ 1232 h 133302"/>
              <a:gd name="connsiteX3" fmla="*/ 1511563 w 1511563"/>
              <a:gd name="connsiteY3" fmla="*/ 125299 h 133302"/>
              <a:gd name="connsiteX0" fmla="*/ 0 w 1483386"/>
              <a:gd name="connsiteY0" fmla="*/ 133302 h 133302"/>
              <a:gd name="connsiteX1" fmla="*/ 554738 w 1483386"/>
              <a:gd name="connsiteY1" fmla="*/ 66017 h 133302"/>
              <a:gd name="connsiteX2" fmla="*/ 1155231 w 1483386"/>
              <a:gd name="connsiteY2" fmla="*/ 1232 h 133302"/>
              <a:gd name="connsiteX3" fmla="*/ 1483386 w 1483386"/>
              <a:gd name="connsiteY3" fmla="*/ 125299 h 133302"/>
              <a:gd name="connsiteX0" fmla="*/ 0 w 1483386"/>
              <a:gd name="connsiteY0" fmla="*/ 132977 h 132977"/>
              <a:gd name="connsiteX1" fmla="*/ 554738 w 1483386"/>
              <a:gd name="connsiteY1" fmla="*/ 72200 h 132977"/>
              <a:gd name="connsiteX2" fmla="*/ 1155231 w 1483386"/>
              <a:gd name="connsiteY2" fmla="*/ 907 h 132977"/>
              <a:gd name="connsiteX3" fmla="*/ 1483386 w 1483386"/>
              <a:gd name="connsiteY3" fmla="*/ 124974 h 132977"/>
              <a:gd name="connsiteX0" fmla="*/ 0 w 1483386"/>
              <a:gd name="connsiteY0" fmla="*/ 132914 h 132914"/>
              <a:gd name="connsiteX1" fmla="*/ 230709 w 1483386"/>
              <a:gd name="connsiteY1" fmla="*/ 94916 h 132914"/>
              <a:gd name="connsiteX2" fmla="*/ 554738 w 1483386"/>
              <a:gd name="connsiteY2" fmla="*/ 72137 h 132914"/>
              <a:gd name="connsiteX3" fmla="*/ 1155231 w 1483386"/>
              <a:gd name="connsiteY3" fmla="*/ 844 h 132914"/>
              <a:gd name="connsiteX4" fmla="*/ 1483386 w 1483386"/>
              <a:gd name="connsiteY4" fmla="*/ 124911 h 132914"/>
              <a:gd name="connsiteX0" fmla="*/ 0 w 1483386"/>
              <a:gd name="connsiteY0" fmla="*/ 132627 h 132627"/>
              <a:gd name="connsiteX1" fmla="*/ 230709 w 1483386"/>
              <a:gd name="connsiteY1" fmla="*/ 94629 h 132627"/>
              <a:gd name="connsiteX2" fmla="*/ 554738 w 1483386"/>
              <a:gd name="connsiteY2" fmla="*/ 79985 h 132627"/>
              <a:gd name="connsiteX3" fmla="*/ 1155231 w 1483386"/>
              <a:gd name="connsiteY3" fmla="*/ 557 h 132627"/>
              <a:gd name="connsiteX4" fmla="*/ 1483386 w 1483386"/>
              <a:gd name="connsiteY4" fmla="*/ 124624 h 132627"/>
              <a:gd name="connsiteX0" fmla="*/ 0 w 1483386"/>
              <a:gd name="connsiteY0" fmla="*/ 132740 h 132740"/>
              <a:gd name="connsiteX1" fmla="*/ 230709 w 1483386"/>
              <a:gd name="connsiteY1" fmla="*/ 94742 h 132740"/>
              <a:gd name="connsiteX2" fmla="*/ 554738 w 1483386"/>
              <a:gd name="connsiteY2" fmla="*/ 80098 h 132740"/>
              <a:gd name="connsiteX3" fmla="*/ 1155231 w 1483386"/>
              <a:gd name="connsiteY3" fmla="*/ 670 h 132740"/>
              <a:gd name="connsiteX4" fmla="*/ 1483386 w 1483386"/>
              <a:gd name="connsiteY4" fmla="*/ 124737 h 13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386" h="132740">
                <a:moveTo>
                  <a:pt x="0" y="132740"/>
                </a:moveTo>
                <a:cubicBezTo>
                  <a:pt x="43148" y="128305"/>
                  <a:pt x="138253" y="104871"/>
                  <a:pt x="230709" y="94742"/>
                </a:cubicBezTo>
                <a:cubicBezTo>
                  <a:pt x="323165" y="84613"/>
                  <a:pt x="405347" y="97675"/>
                  <a:pt x="554738" y="80098"/>
                </a:cubicBezTo>
                <a:cubicBezTo>
                  <a:pt x="700607" y="49504"/>
                  <a:pt x="1000456" y="-6770"/>
                  <a:pt x="1155231" y="670"/>
                </a:cubicBezTo>
                <a:cubicBezTo>
                  <a:pt x="1310006" y="8110"/>
                  <a:pt x="1394647" y="101588"/>
                  <a:pt x="1483386" y="124737"/>
                </a:cubicBezTo>
              </a:path>
            </a:pathLst>
          </a:custGeom>
          <a:noFill/>
          <a:ln w="2857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endPar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69" name="Picture 8" descr="IBM QRadar | DomainTools">
            <a:extLst>
              <a:ext uri="{FF2B5EF4-FFF2-40B4-BE49-F238E27FC236}">
                <a16:creationId xmlns:a16="http://schemas.microsoft.com/office/drawing/2014/main" id="{0168BBBC-5CD3-EB05-B9D0-C3E0B5B5183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99772" y="2720210"/>
            <a:ext cx="2571908" cy="1518566"/>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1070" name="Picture 10" descr="IBM Security QRadar SOAR - CYBERSEC 2022">
            <a:extLst>
              <a:ext uri="{FF2B5EF4-FFF2-40B4-BE49-F238E27FC236}">
                <a16:creationId xmlns:a16="http://schemas.microsoft.com/office/drawing/2014/main" id="{C51BDA5E-A880-0D64-9360-71EFDF41E9C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275680" y="4721033"/>
            <a:ext cx="1820101" cy="1820101"/>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71" name="Rounded Rectangle 1070">
            <a:extLst>
              <a:ext uri="{FF2B5EF4-FFF2-40B4-BE49-F238E27FC236}">
                <a16:creationId xmlns:a16="http://schemas.microsoft.com/office/drawing/2014/main" id="{37FE8B7E-50F8-32DA-44E3-8DBA6122100E}"/>
              </a:ext>
            </a:extLst>
          </p:cNvPr>
          <p:cNvSpPr/>
          <p:nvPr/>
        </p:nvSpPr>
        <p:spPr>
          <a:xfrm>
            <a:off x="1291941" y="2278540"/>
            <a:ext cx="4062031" cy="51138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endParaRPr kumimoji="0" lang="en-US" sz="445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2" name="TextBox 1071">
            <a:extLst>
              <a:ext uri="{FF2B5EF4-FFF2-40B4-BE49-F238E27FC236}">
                <a16:creationId xmlns:a16="http://schemas.microsoft.com/office/drawing/2014/main" id="{C5AB60D1-C29C-69A4-F0E8-03C17194D826}"/>
              </a:ext>
            </a:extLst>
          </p:cNvPr>
          <p:cNvSpPr txBox="1"/>
          <p:nvPr/>
        </p:nvSpPr>
        <p:spPr>
          <a:xfrm>
            <a:off x="5591448" y="3611981"/>
            <a:ext cx="1878722" cy="2295244"/>
          </a:xfrm>
          <a:prstGeom prst="rect">
            <a:avLst/>
          </a:prstGeom>
          <a:noFill/>
        </p:spPr>
        <p:txBody>
          <a:bodyPr wrap="square" rtlCol="0">
            <a:spAutoFit/>
          </a:bodyPr>
          <a:lstStyle/>
          <a:p>
            <a:pPr marL="0" marR="0" lvl="0" indent="0" algn="l" defTabSz="1699025" rtl="0" eaLnBrk="1" fontAlgn="auto" latinLnBrk="0" hangingPunct="1">
              <a:lnSpc>
                <a:spcPct val="100000"/>
              </a:lnSpc>
              <a:spcBef>
                <a:spcPts val="0"/>
              </a:spcBef>
              <a:spcAft>
                <a:spcPts val="0"/>
              </a:spcAft>
              <a:buClrTx/>
              <a:buSzTx/>
              <a:buFontTx/>
              <a:buNone/>
              <a:tabLst/>
              <a:defRPr/>
            </a:pPr>
            <a:r>
              <a:rPr kumimoji="0" lang="en-US" sz="2045" b="0" i="0" u="none" strike="noStrike" kern="1200" cap="none" spc="0" normalizeH="0" baseline="0" noProof="0" dirty="0">
                <a:ln>
                  <a:noFill/>
                </a:ln>
                <a:solidFill>
                  <a:prstClr val="white"/>
                </a:solidFill>
                <a:effectLst/>
                <a:uLnTx/>
                <a:uFillTx/>
                <a:latin typeface="Calibri" panose="020F0502020204030204"/>
                <a:ea typeface="+mn-ea"/>
                <a:cs typeface="+mn-cs"/>
              </a:rPr>
              <a:t>Sending and receiving data from IBM </a:t>
            </a:r>
            <a:r>
              <a:rPr kumimoji="0" lang="en-US" sz="204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Security</a:t>
            </a:r>
            <a:r>
              <a:rPr kumimoji="0" lang="en-US" sz="2045" b="0" i="0" u="none" strike="noStrike" kern="1200" cap="none" spc="0" normalizeH="0" baseline="0" noProof="0" dirty="0">
                <a:ln>
                  <a:noFill/>
                </a:ln>
                <a:solidFill>
                  <a:prstClr val="white"/>
                </a:solidFill>
                <a:effectLst/>
                <a:uLnTx/>
                <a:uFillTx/>
                <a:latin typeface="Calibri" panose="020F0502020204030204"/>
                <a:ea typeface="+mn-ea"/>
                <a:cs typeface="+mn-cs"/>
              </a:rPr>
              <a:t> prods is probably too much of a stretch for 4Q.</a:t>
            </a:r>
          </a:p>
        </p:txBody>
      </p:sp>
      <p:grpSp>
        <p:nvGrpSpPr>
          <p:cNvPr id="29" name="Group 28">
            <a:extLst>
              <a:ext uri="{FF2B5EF4-FFF2-40B4-BE49-F238E27FC236}">
                <a16:creationId xmlns:a16="http://schemas.microsoft.com/office/drawing/2014/main" id="{020A4455-B459-D941-14DD-ADC2DF9A5E2A}"/>
              </a:ext>
            </a:extLst>
          </p:cNvPr>
          <p:cNvGrpSpPr/>
          <p:nvPr/>
        </p:nvGrpSpPr>
        <p:grpSpPr>
          <a:xfrm>
            <a:off x="7620311" y="9123278"/>
            <a:ext cx="2662476" cy="3539496"/>
            <a:chOff x="3634602" y="4648200"/>
            <a:chExt cx="1432976" cy="1905000"/>
          </a:xfrm>
        </p:grpSpPr>
        <p:sp>
          <p:nvSpPr>
            <p:cNvPr id="39" name="Rectangle 38">
              <a:extLst>
                <a:ext uri="{FF2B5EF4-FFF2-40B4-BE49-F238E27FC236}">
                  <a16:creationId xmlns:a16="http://schemas.microsoft.com/office/drawing/2014/main" id="{F9A58C97-E0C0-10F2-1BE6-601CB4FBAD6F}"/>
                </a:ext>
              </a:extLst>
            </p:cNvPr>
            <p:cNvSpPr/>
            <p:nvPr/>
          </p:nvSpPr>
          <p:spPr>
            <a:xfrm>
              <a:off x="3634602" y="4648200"/>
              <a:ext cx="13716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FCM 3</a:t>
              </a:r>
            </a:p>
          </p:txBody>
        </p:sp>
        <p:sp>
          <p:nvSpPr>
            <p:cNvPr id="40" name="Rectangle 39">
              <a:extLst>
                <a:ext uri="{FF2B5EF4-FFF2-40B4-BE49-F238E27FC236}">
                  <a16:creationId xmlns:a16="http://schemas.microsoft.com/office/drawing/2014/main" id="{3EBF0C3C-38DB-39C8-C8BB-8B69F12B6048}"/>
                </a:ext>
              </a:extLst>
            </p:cNvPr>
            <p:cNvSpPr/>
            <p:nvPr/>
          </p:nvSpPr>
          <p:spPr>
            <a:xfrm>
              <a:off x="4039803" y="4648200"/>
              <a:ext cx="561198" cy="3483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045" b="0" i="0" u="none" strike="noStrike" kern="1200" cap="none" spc="0" normalizeH="0" baseline="0" noProof="0" dirty="0">
                  <a:ln>
                    <a:noFill/>
                  </a:ln>
                  <a:solidFill>
                    <a:prstClr val="white"/>
                  </a:solidFill>
                  <a:effectLst/>
                  <a:uLnTx/>
                  <a:uFillTx/>
                  <a:latin typeface="Calibri" panose="020F0502020204030204"/>
                  <a:ea typeface="+mn-ea"/>
                  <a:cs typeface="+mn-cs"/>
                </a:rPr>
                <a:t>NVMe</a:t>
              </a:r>
            </a:p>
          </p:txBody>
        </p:sp>
        <p:sp>
          <p:nvSpPr>
            <p:cNvPr id="41" name="Rectangle 40">
              <a:extLst>
                <a:ext uri="{FF2B5EF4-FFF2-40B4-BE49-F238E27FC236}">
                  <a16:creationId xmlns:a16="http://schemas.microsoft.com/office/drawing/2014/main" id="{1964BC00-282D-C7B8-C4E7-1CCDB768D8BE}"/>
                </a:ext>
              </a:extLst>
            </p:cNvPr>
            <p:cNvSpPr/>
            <p:nvPr/>
          </p:nvSpPr>
          <p:spPr>
            <a:xfrm>
              <a:off x="4373614" y="5136299"/>
              <a:ext cx="561198"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b"/>
            <a:lstStyle/>
            <a:p>
              <a:pPr marL="0" marR="0" lvl="0" indent="0" algn="r" defTabSz="1699025" rtl="0" eaLnBrk="1" fontAlgn="auto" latinLnBrk="0" hangingPunct="1">
                <a:lnSpc>
                  <a:spcPct val="100000"/>
                </a:lnSpc>
                <a:spcBef>
                  <a:spcPts val="0"/>
                </a:spcBef>
                <a:spcAft>
                  <a:spcPts val="0"/>
                </a:spcAft>
                <a:buClrTx/>
                <a:buSzTx/>
                <a:buFontTx/>
                <a:buNone/>
                <a:tabLst/>
                <a:defRPr/>
              </a:pPr>
              <a:r>
                <a:rPr kumimoji="0" lang="en-US" sz="1486"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Summarizer</a:t>
              </a:r>
            </a:p>
          </p:txBody>
        </p:sp>
        <p:sp>
          <p:nvSpPr>
            <p:cNvPr id="42" name="Rectangle 41">
              <a:extLst>
                <a:ext uri="{FF2B5EF4-FFF2-40B4-BE49-F238E27FC236}">
                  <a16:creationId xmlns:a16="http://schemas.microsoft.com/office/drawing/2014/main" id="{C5F6E5EB-61A3-6129-EF17-0C276B57FD9E}"/>
                </a:ext>
              </a:extLst>
            </p:cNvPr>
            <p:cNvSpPr/>
            <p:nvPr/>
          </p:nvSpPr>
          <p:spPr>
            <a:xfrm>
              <a:off x="3681788" y="5122644"/>
              <a:ext cx="430569" cy="348368"/>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Entropy</a:t>
              </a:r>
            </a:p>
          </p:txBody>
        </p:sp>
        <p:cxnSp>
          <p:nvCxnSpPr>
            <p:cNvPr id="44" name="Straight Arrow Connector 43">
              <a:extLst>
                <a:ext uri="{FF2B5EF4-FFF2-40B4-BE49-F238E27FC236}">
                  <a16:creationId xmlns:a16="http://schemas.microsoft.com/office/drawing/2014/main" id="{B1DD51F4-4D7B-64FB-845F-6C645158702C}"/>
                </a:ext>
              </a:extLst>
            </p:cNvPr>
            <p:cNvCxnSpPr>
              <a:cxnSpLocks/>
              <a:stCxn id="40" idx="2"/>
            </p:cNvCxnSpPr>
            <p:nvPr/>
          </p:nvCxnSpPr>
          <p:spPr>
            <a:xfrm>
              <a:off x="4320402" y="4996568"/>
              <a:ext cx="163286" cy="139731"/>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379DE08-1754-8B4F-12C1-BB1894916A96}"/>
                </a:ext>
              </a:extLst>
            </p:cNvPr>
            <p:cNvCxnSpPr>
              <a:cxnSpLocks/>
              <a:endCxn id="11" idx="1"/>
            </p:cNvCxnSpPr>
            <p:nvPr/>
          </p:nvCxnSpPr>
          <p:spPr>
            <a:xfrm flipV="1">
              <a:off x="4112357" y="5233032"/>
              <a:ext cx="261257" cy="11562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42EA1CD-7186-324A-4A2A-7C51B8732014}"/>
                </a:ext>
              </a:extLst>
            </p:cNvPr>
            <p:cNvCxnSpPr>
              <a:cxnSpLocks/>
              <a:endCxn id="11" idx="1"/>
            </p:cNvCxnSpPr>
            <p:nvPr/>
          </p:nvCxnSpPr>
          <p:spPr>
            <a:xfrm flipV="1">
              <a:off x="4112357" y="5233032"/>
              <a:ext cx="261257" cy="36766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55" name="Rectangle 1054">
              <a:extLst>
                <a:ext uri="{FF2B5EF4-FFF2-40B4-BE49-F238E27FC236}">
                  <a16:creationId xmlns:a16="http://schemas.microsoft.com/office/drawing/2014/main" id="{97FA80F5-0F1F-4E7F-963C-E8F1DE699407}"/>
                </a:ext>
              </a:extLst>
            </p:cNvPr>
            <p:cNvSpPr/>
            <p:nvPr/>
          </p:nvSpPr>
          <p:spPr>
            <a:xfrm>
              <a:off x="3672098" y="5588325"/>
              <a:ext cx="511283"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CMP Words in Page</a:t>
              </a:r>
            </a:p>
          </p:txBody>
        </p:sp>
        <p:sp>
          <p:nvSpPr>
            <p:cNvPr id="11" name="Rounded Rectangle 10">
              <a:extLst>
                <a:ext uri="{FF2B5EF4-FFF2-40B4-BE49-F238E27FC236}">
                  <a16:creationId xmlns:a16="http://schemas.microsoft.com/office/drawing/2014/main" id="{98FA3D8F-C808-667A-913D-73ADDD268DC6}"/>
                </a:ext>
              </a:extLst>
            </p:cNvPr>
            <p:cNvSpPr/>
            <p:nvPr/>
          </p:nvSpPr>
          <p:spPr>
            <a:xfrm>
              <a:off x="4373614" y="5136299"/>
              <a:ext cx="477755" cy="193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301" b="0" i="0" u="none" strike="noStrike" kern="1200" cap="none" spc="0" normalizeH="0" baseline="0" noProof="0" dirty="0">
                  <a:ln>
                    <a:noFill/>
                  </a:ln>
                  <a:solidFill>
                    <a:prstClr val="white"/>
                  </a:solidFill>
                  <a:effectLst/>
                  <a:uLnTx/>
                  <a:uFillTx/>
                  <a:latin typeface="Calibri" panose="020F0502020204030204"/>
                  <a:ea typeface="+mn-ea"/>
                  <a:cs typeface="+mn-cs"/>
                </a:rPr>
                <a:t>Circ buf</a:t>
              </a:r>
            </a:p>
          </p:txBody>
        </p:sp>
        <p:cxnSp>
          <p:nvCxnSpPr>
            <p:cNvPr id="24" name="Straight Arrow Connector 23">
              <a:extLst>
                <a:ext uri="{FF2B5EF4-FFF2-40B4-BE49-F238E27FC236}">
                  <a16:creationId xmlns:a16="http://schemas.microsoft.com/office/drawing/2014/main" id="{5222EF7B-455D-F471-5137-6E27291177F4}"/>
                </a:ext>
              </a:extLst>
            </p:cNvPr>
            <p:cNvCxnSpPr/>
            <p:nvPr/>
          </p:nvCxnSpPr>
          <p:spPr>
            <a:xfrm>
              <a:off x="4483688" y="4996568"/>
              <a:ext cx="451124" cy="13973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A83AD90-1986-B732-1D01-3035E6128E14}"/>
                </a:ext>
              </a:extLst>
            </p:cNvPr>
            <p:cNvSpPr txBox="1"/>
            <p:nvPr/>
          </p:nvSpPr>
          <p:spPr>
            <a:xfrm rot="1311851">
              <a:off x="4599792" y="4916960"/>
              <a:ext cx="467786" cy="188185"/>
            </a:xfrm>
            <a:prstGeom prst="rect">
              <a:avLst/>
            </a:prstGeom>
            <a:noFill/>
          </p:spPr>
          <p:txBody>
            <a:bodyPr wrap="none" rtlCol="0">
              <a:spAutoFit/>
            </a:bodyPr>
            <a:lstStyle/>
            <a:p>
              <a:pPr marL="0" marR="0" lvl="0" indent="0" algn="l" defTabSz="1699025" rtl="0" eaLnBrk="1" fontAlgn="auto" latinLnBrk="0" hangingPunct="1">
                <a:lnSpc>
                  <a:spcPct val="100000"/>
                </a:lnSpc>
                <a:spcBef>
                  <a:spcPts val="0"/>
                </a:spcBef>
                <a:spcAft>
                  <a:spcPts val="0"/>
                </a:spcAft>
                <a:buClrTx/>
                <a:buSzTx/>
                <a:buFontTx/>
                <a:buNone/>
                <a:tabLst/>
                <a:defRPr/>
              </a:pPr>
              <a:r>
                <a:rPr kumimoji="0" lang="en-US" sz="1672" b="0" i="0" u="none" strike="noStrike" kern="1200" cap="none" spc="0" normalizeH="0" baseline="0" noProof="0" dirty="0">
                  <a:ln>
                    <a:noFill/>
                  </a:ln>
                  <a:solidFill>
                    <a:prstClr val="white"/>
                  </a:solidFill>
                  <a:effectLst/>
                  <a:uLnTx/>
                  <a:uFillTx/>
                  <a:latin typeface="Calibri" panose="020F0502020204030204"/>
                  <a:ea typeface="+mn-ea"/>
                  <a:cs typeface="+mn-cs"/>
                </a:rPr>
                <a:t>SUMMs</a:t>
              </a:r>
            </a:p>
          </p:txBody>
        </p:sp>
      </p:grpSp>
      <p:grpSp>
        <p:nvGrpSpPr>
          <p:cNvPr id="34" name="Group 33">
            <a:extLst>
              <a:ext uri="{FF2B5EF4-FFF2-40B4-BE49-F238E27FC236}">
                <a16:creationId xmlns:a16="http://schemas.microsoft.com/office/drawing/2014/main" id="{84EDDAB0-55C9-81C6-D076-9CD291D14A2A}"/>
              </a:ext>
            </a:extLst>
          </p:cNvPr>
          <p:cNvGrpSpPr/>
          <p:nvPr/>
        </p:nvGrpSpPr>
        <p:grpSpPr>
          <a:xfrm>
            <a:off x="10359441" y="9123278"/>
            <a:ext cx="2662476" cy="3539496"/>
            <a:chOff x="3634602" y="4648200"/>
            <a:chExt cx="1432976" cy="1905000"/>
          </a:xfrm>
        </p:grpSpPr>
        <p:sp>
          <p:nvSpPr>
            <p:cNvPr id="38" name="Rectangle 37">
              <a:extLst>
                <a:ext uri="{FF2B5EF4-FFF2-40B4-BE49-F238E27FC236}">
                  <a16:creationId xmlns:a16="http://schemas.microsoft.com/office/drawing/2014/main" id="{31BB4E9C-3B9B-8402-0840-CDA5276250CA}"/>
                </a:ext>
              </a:extLst>
            </p:cNvPr>
            <p:cNvSpPr/>
            <p:nvPr/>
          </p:nvSpPr>
          <p:spPr>
            <a:xfrm>
              <a:off x="3634602" y="4648200"/>
              <a:ext cx="13716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FCM 4</a:t>
              </a:r>
            </a:p>
          </p:txBody>
        </p:sp>
        <p:sp>
          <p:nvSpPr>
            <p:cNvPr id="43" name="Rectangle 42">
              <a:extLst>
                <a:ext uri="{FF2B5EF4-FFF2-40B4-BE49-F238E27FC236}">
                  <a16:creationId xmlns:a16="http://schemas.microsoft.com/office/drawing/2014/main" id="{7FFDFA52-321E-C661-4DE9-EA6D23654ABE}"/>
                </a:ext>
              </a:extLst>
            </p:cNvPr>
            <p:cNvSpPr/>
            <p:nvPr/>
          </p:nvSpPr>
          <p:spPr>
            <a:xfrm>
              <a:off x="4039803" y="4648200"/>
              <a:ext cx="561198" cy="3483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045" b="0" i="0" u="none" strike="noStrike" kern="1200" cap="none" spc="0" normalizeH="0" baseline="0" noProof="0" dirty="0">
                  <a:ln>
                    <a:noFill/>
                  </a:ln>
                  <a:solidFill>
                    <a:prstClr val="white"/>
                  </a:solidFill>
                  <a:effectLst/>
                  <a:uLnTx/>
                  <a:uFillTx/>
                  <a:latin typeface="Calibri" panose="020F0502020204030204"/>
                  <a:ea typeface="+mn-ea"/>
                  <a:cs typeface="+mn-cs"/>
                </a:rPr>
                <a:t>NVMe</a:t>
              </a:r>
            </a:p>
          </p:txBody>
        </p:sp>
        <p:sp>
          <p:nvSpPr>
            <p:cNvPr id="47" name="Rectangle 46">
              <a:extLst>
                <a:ext uri="{FF2B5EF4-FFF2-40B4-BE49-F238E27FC236}">
                  <a16:creationId xmlns:a16="http://schemas.microsoft.com/office/drawing/2014/main" id="{301DFCD2-5F51-9E28-477F-BA79987FAF51}"/>
                </a:ext>
              </a:extLst>
            </p:cNvPr>
            <p:cNvSpPr/>
            <p:nvPr/>
          </p:nvSpPr>
          <p:spPr>
            <a:xfrm>
              <a:off x="4373614" y="5136299"/>
              <a:ext cx="561198"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b"/>
            <a:lstStyle/>
            <a:p>
              <a:pPr marL="0" marR="0" lvl="0" indent="0" algn="r" defTabSz="1699025" rtl="0" eaLnBrk="1" fontAlgn="auto" latinLnBrk="0" hangingPunct="1">
                <a:lnSpc>
                  <a:spcPct val="100000"/>
                </a:lnSpc>
                <a:spcBef>
                  <a:spcPts val="0"/>
                </a:spcBef>
                <a:spcAft>
                  <a:spcPts val="0"/>
                </a:spcAft>
                <a:buClrTx/>
                <a:buSzTx/>
                <a:buFontTx/>
                <a:buNone/>
                <a:tabLst/>
                <a:defRPr/>
              </a:pPr>
              <a:r>
                <a:rPr kumimoji="0" lang="en-US" sz="1486"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Summarizer</a:t>
              </a:r>
            </a:p>
          </p:txBody>
        </p:sp>
        <p:sp>
          <p:nvSpPr>
            <p:cNvPr id="52" name="Rectangle 51">
              <a:extLst>
                <a:ext uri="{FF2B5EF4-FFF2-40B4-BE49-F238E27FC236}">
                  <a16:creationId xmlns:a16="http://schemas.microsoft.com/office/drawing/2014/main" id="{D156684E-7465-458B-B4EC-49F6159EAB8F}"/>
                </a:ext>
              </a:extLst>
            </p:cNvPr>
            <p:cNvSpPr/>
            <p:nvPr/>
          </p:nvSpPr>
          <p:spPr>
            <a:xfrm>
              <a:off x="3681788" y="5122644"/>
              <a:ext cx="430569" cy="348368"/>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Entropy</a:t>
              </a:r>
            </a:p>
          </p:txBody>
        </p:sp>
        <p:cxnSp>
          <p:nvCxnSpPr>
            <p:cNvPr id="56" name="Straight Arrow Connector 55">
              <a:extLst>
                <a:ext uri="{FF2B5EF4-FFF2-40B4-BE49-F238E27FC236}">
                  <a16:creationId xmlns:a16="http://schemas.microsoft.com/office/drawing/2014/main" id="{7E6F96D7-53A3-D373-B709-8D39C01B0D87}"/>
                </a:ext>
              </a:extLst>
            </p:cNvPr>
            <p:cNvCxnSpPr>
              <a:cxnSpLocks/>
              <a:stCxn id="43" idx="2"/>
            </p:cNvCxnSpPr>
            <p:nvPr/>
          </p:nvCxnSpPr>
          <p:spPr>
            <a:xfrm>
              <a:off x="4320402" y="4996568"/>
              <a:ext cx="163286" cy="139731"/>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FCD93EC-74BD-EE4E-9989-AD3BC1B86E4E}"/>
                </a:ext>
              </a:extLst>
            </p:cNvPr>
            <p:cNvCxnSpPr>
              <a:cxnSpLocks/>
              <a:endCxn id="75" idx="1"/>
            </p:cNvCxnSpPr>
            <p:nvPr/>
          </p:nvCxnSpPr>
          <p:spPr>
            <a:xfrm flipV="1">
              <a:off x="4112357" y="5233032"/>
              <a:ext cx="261257" cy="11562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E51E0A3-945C-C47A-782E-D03BCDA43C03}"/>
                </a:ext>
              </a:extLst>
            </p:cNvPr>
            <p:cNvCxnSpPr>
              <a:cxnSpLocks/>
              <a:endCxn id="75" idx="1"/>
            </p:cNvCxnSpPr>
            <p:nvPr/>
          </p:nvCxnSpPr>
          <p:spPr>
            <a:xfrm flipV="1">
              <a:off x="4112357" y="5233032"/>
              <a:ext cx="261257" cy="36766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8C117AF7-F82D-463A-A66B-90252C3F2130}"/>
                </a:ext>
              </a:extLst>
            </p:cNvPr>
            <p:cNvSpPr/>
            <p:nvPr/>
          </p:nvSpPr>
          <p:spPr>
            <a:xfrm>
              <a:off x="3672098" y="5588325"/>
              <a:ext cx="511283"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CMP Words in Page</a:t>
              </a:r>
            </a:p>
          </p:txBody>
        </p:sp>
        <p:sp>
          <p:nvSpPr>
            <p:cNvPr id="75" name="Rounded Rectangle 74">
              <a:extLst>
                <a:ext uri="{FF2B5EF4-FFF2-40B4-BE49-F238E27FC236}">
                  <a16:creationId xmlns:a16="http://schemas.microsoft.com/office/drawing/2014/main" id="{FEFC9F58-B136-D74D-C17C-0A294A25E3D9}"/>
                </a:ext>
              </a:extLst>
            </p:cNvPr>
            <p:cNvSpPr/>
            <p:nvPr/>
          </p:nvSpPr>
          <p:spPr>
            <a:xfrm>
              <a:off x="4373614" y="5136299"/>
              <a:ext cx="477755" cy="193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301" b="0" i="0" u="none" strike="noStrike" kern="1200" cap="none" spc="0" normalizeH="0" baseline="0" noProof="0" dirty="0">
                  <a:ln>
                    <a:noFill/>
                  </a:ln>
                  <a:solidFill>
                    <a:prstClr val="white"/>
                  </a:solidFill>
                  <a:effectLst/>
                  <a:uLnTx/>
                  <a:uFillTx/>
                  <a:latin typeface="Calibri" panose="020F0502020204030204"/>
                  <a:ea typeface="+mn-ea"/>
                  <a:cs typeface="+mn-cs"/>
                </a:rPr>
                <a:t>Circ buf</a:t>
              </a:r>
            </a:p>
          </p:txBody>
        </p:sp>
        <p:cxnSp>
          <p:nvCxnSpPr>
            <p:cNvPr id="80" name="Straight Arrow Connector 79">
              <a:extLst>
                <a:ext uri="{FF2B5EF4-FFF2-40B4-BE49-F238E27FC236}">
                  <a16:creationId xmlns:a16="http://schemas.microsoft.com/office/drawing/2014/main" id="{F4F4BF4E-B946-0B09-7B9E-3661298D6540}"/>
                </a:ext>
              </a:extLst>
            </p:cNvPr>
            <p:cNvCxnSpPr/>
            <p:nvPr/>
          </p:nvCxnSpPr>
          <p:spPr>
            <a:xfrm>
              <a:off x="4483688" y="4996568"/>
              <a:ext cx="451124" cy="13973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3793192E-D88E-7F98-0259-97AD01EB9B07}"/>
                </a:ext>
              </a:extLst>
            </p:cNvPr>
            <p:cNvSpPr txBox="1"/>
            <p:nvPr/>
          </p:nvSpPr>
          <p:spPr>
            <a:xfrm rot="1311851">
              <a:off x="4599792" y="4916960"/>
              <a:ext cx="467786" cy="188185"/>
            </a:xfrm>
            <a:prstGeom prst="rect">
              <a:avLst/>
            </a:prstGeom>
            <a:noFill/>
          </p:spPr>
          <p:txBody>
            <a:bodyPr wrap="none" rtlCol="0">
              <a:spAutoFit/>
            </a:bodyPr>
            <a:lstStyle/>
            <a:p>
              <a:pPr marL="0" marR="0" lvl="0" indent="0" algn="l" defTabSz="1699025" rtl="0" eaLnBrk="1" fontAlgn="auto" latinLnBrk="0" hangingPunct="1">
                <a:lnSpc>
                  <a:spcPct val="100000"/>
                </a:lnSpc>
                <a:spcBef>
                  <a:spcPts val="0"/>
                </a:spcBef>
                <a:spcAft>
                  <a:spcPts val="0"/>
                </a:spcAft>
                <a:buClrTx/>
                <a:buSzTx/>
                <a:buFontTx/>
                <a:buNone/>
                <a:tabLst/>
                <a:defRPr/>
              </a:pPr>
              <a:r>
                <a:rPr kumimoji="0" lang="en-US" sz="1672" b="0" i="0" u="none" strike="noStrike" kern="1200" cap="none" spc="0" normalizeH="0" baseline="0" noProof="0" dirty="0">
                  <a:ln>
                    <a:noFill/>
                  </a:ln>
                  <a:solidFill>
                    <a:prstClr val="white"/>
                  </a:solidFill>
                  <a:effectLst/>
                  <a:uLnTx/>
                  <a:uFillTx/>
                  <a:latin typeface="Calibri" panose="020F0502020204030204"/>
                  <a:ea typeface="+mn-ea"/>
                  <a:cs typeface="+mn-cs"/>
                </a:rPr>
                <a:t>SUMMs</a:t>
              </a:r>
            </a:p>
          </p:txBody>
        </p:sp>
      </p:grpSp>
      <p:grpSp>
        <p:nvGrpSpPr>
          <p:cNvPr id="88" name="Group 87">
            <a:extLst>
              <a:ext uri="{FF2B5EF4-FFF2-40B4-BE49-F238E27FC236}">
                <a16:creationId xmlns:a16="http://schemas.microsoft.com/office/drawing/2014/main" id="{120A6EB9-B205-9AE1-AB09-E421A65CED36}"/>
              </a:ext>
            </a:extLst>
          </p:cNvPr>
          <p:cNvGrpSpPr/>
          <p:nvPr/>
        </p:nvGrpSpPr>
        <p:grpSpPr>
          <a:xfrm>
            <a:off x="13098572" y="9123278"/>
            <a:ext cx="2662476" cy="3539496"/>
            <a:chOff x="3634602" y="4648200"/>
            <a:chExt cx="1432976" cy="1905000"/>
          </a:xfrm>
        </p:grpSpPr>
        <p:sp>
          <p:nvSpPr>
            <p:cNvPr id="89" name="Rectangle 88">
              <a:extLst>
                <a:ext uri="{FF2B5EF4-FFF2-40B4-BE49-F238E27FC236}">
                  <a16:creationId xmlns:a16="http://schemas.microsoft.com/office/drawing/2014/main" id="{7DC7AD4B-829B-A181-C682-EC28F68FB4FF}"/>
                </a:ext>
              </a:extLst>
            </p:cNvPr>
            <p:cNvSpPr/>
            <p:nvPr/>
          </p:nvSpPr>
          <p:spPr>
            <a:xfrm>
              <a:off x="3634602" y="4648200"/>
              <a:ext cx="13716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FCM 5</a:t>
              </a:r>
            </a:p>
          </p:txBody>
        </p:sp>
        <p:sp>
          <p:nvSpPr>
            <p:cNvPr id="91" name="Rectangle 90">
              <a:extLst>
                <a:ext uri="{FF2B5EF4-FFF2-40B4-BE49-F238E27FC236}">
                  <a16:creationId xmlns:a16="http://schemas.microsoft.com/office/drawing/2014/main" id="{0DA2CE28-982A-EC18-C5A4-91AA4C1C4F33}"/>
                </a:ext>
              </a:extLst>
            </p:cNvPr>
            <p:cNvSpPr/>
            <p:nvPr/>
          </p:nvSpPr>
          <p:spPr>
            <a:xfrm>
              <a:off x="4039803" y="4648200"/>
              <a:ext cx="561198" cy="3483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045" b="0" i="0" u="none" strike="noStrike" kern="1200" cap="none" spc="0" normalizeH="0" baseline="0" noProof="0" dirty="0">
                  <a:ln>
                    <a:noFill/>
                  </a:ln>
                  <a:solidFill>
                    <a:prstClr val="white"/>
                  </a:solidFill>
                  <a:effectLst/>
                  <a:uLnTx/>
                  <a:uFillTx/>
                  <a:latin typeface="Calibri" panose="020F0502020204030204"/>
                  <a:ea typeface="+mn-ea"/>
                  <a:cs typeface="+mn-cs"/>
                </a:rPr>
                <a:t>NVMe</a:t>
              </a:r>
            </a:p>
          </p:txBody>
        </p:sp>
        <p:sp>
          <p:nvSpPr>
            <p:cNvPr id="92" name="Rectangle 91">
              <a:extLst>
                <a:ext uri="{FF2B5EF4-FFF2-40B4-BE49-F238E27FC236}">
                  <a16:creationId xmlns:a16="http://schemas.microsoft.com/office/drawing/2014/main" id="{ADB4E71B-7056-AFB9-3769-379A651E602E}"/>
                </a:ext>
              </a:extLst>
            </p:cNvPr>
            <p:cNvSpPr/>
            <p:nvPr/>
          </p:nvSpPr>
          <p:spPr>
            <a:xfrm>
              <a:off x="4373614" y="5136299"/>
              <a:ext cx="561198"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b"/>
            <a:lstStyle/>
            <a:p>
              <a:pPr marL="0" marR="0" lvl="0" indent="0" algn="r" defTabSz="1699025" rtl="0" eaLnBrk="1" fontAlgn="auto" latinLnBrk="0" hangingPunct="1">
                <a:lnSpc>
                  <a:spcPct val="100000"/>
                </a:lnSpc>
                <a:spcBef>
                  <a:spcPts val="0"/>
                </a:spcBef>
                <a:spcAft>
                  <a:spcPts val="0"/>
                </a:spcAft>
                <a:buClrTx/>
                <a:buSzTx/>
                <a:buFontTx/>
                <a:buNone/>
                <a:tabLst/>
                <a:defRPr/>
              </a:pPr>
              <a:r>
                <a:rPr kumimoji="0" lang="en-US" sz="1486"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Summarizer</a:t>
              </a:r>
            </a:p>
          </p:txBody>
        </p:sp>
        <p:sp>
          <p:nvSpPr>
            <p:cNvPr id="96" name="Rectangle 95">
              <a:extLst>
                <a:ext uri="{FF2B5EF4-FFF2-40B4-BE49-F238E27FC236}">
                  <a16:creationId xmlns:a16="http://schemas.microsoft.com/office/drawing/2014/main" id="{E2396195-9343-C811-A803-313450806B8C}"/>
                </a:ext>
              </a:extLst>
            </p:cNvPr>
            <p:cNvSpPr/>
            <p:nvPr/>
          </p:nvSpPr>
          <p:spPr>
            <a:xfrm>
              <a:off x="3681788" y="5122644"/>
              <a:ext cx="430569" cy="348368"/>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Entropy</a:t>
              </a:r>
            </a:p>
          </p:txBody>
        </p:sp>
        <p:cxnSp>
          <p:nvCxnSpPr>
            <p:cNvPr id="97" name="Straight Arrow Connector 96">
              <a:extLst>
                <a:ext uri="{FF2B5EF4-FFF2-40B4-BE49-F238E27FC236}">
                  <a16:creationId xmlns:a16="http://schemas.microsoft.com/office/drawing/2014/main" id="{0D3E79D2-B30D-518F-DE6D-622D1C58E779}"/>
                </a:ext>
              </a:extLst>
            </p:cNvPr>
            <p:cNvCxnSpPr>
              <a:cxnSpLocks/>
              <a:stCxn id="91" idx="2"/>
            </p:cNvCxnSpPr>
            <p:nvPr/>
          </p:nvCxnSpPr>
          <p:spPr>
            <a:xfrm>
              <a:off x="4320402" y="4996568"/>
              <a:ext cx="163286" cy="139731"/>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14D621F8-EEA7-68E9-61F7-74E0A305668A}"/>
                </a:ext>
              </a:extLst>
            </p:cNvPr>
            <p:cNvCxnSpPr>
              <a:cxnSpLocks/>
              <a:endCxn id="101" idx="1"/>
            </p:cNvCxnSpPr>
            <p:nvPr/>
          </p:nvCxnSpPr>
          <p:spPr>
            <a:xfrm flipV="1">
              <a:off x="4112357" y="5233032"/>
              <a:ext cx="261257" cy="11562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5163E65-0D15-ED49-3ABF-9D0138CE9576}"/>
                </a:ext>
              </a:extLst>
            </p:cNvPr>
            <p:cNvCxnSpPr>
              <a:cxnSpLocks/>
              <a:endCxn id="101" idx="1"/>
            </p:cNvCxnSpPr>
            <p:nvPr/>
          </p:nvCxnSpPr>
          <p:spPr>
            <a:xfrm flipV="1">
              <a:off x="4112357" y="5233032"/>
              <a:ext cx="261257" cy="36766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B11F0CDD-5107-9934-C36A-14526212D341}"/>
                </a:ext>
              </a:extLst>
            </p:cNvPr>
            <p:cNvSpPr/>
            <p:nvPr/>
          </p:nvSpPr>
          <p:spPr>
            <a:xfrm>
              <a:off x="3672098" y="5588325"/>
              <a:ext cx="511283"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CMP Words in Page</a:t>
              </a:r>
            </a:p>
          </p:txBody>
        </p:sp>
        <p:sp>
          <p:nvSpPr>
            <p:cNvPr id="101" name="Rounded Rectangle 100">
              <a:extLst>
                <a:ext uri="{FF2B5EF4-FFF2-40B4-BE49-F238E27FC236}">
                  <a16:creationId xmlns:a16="http://schemas.microsoft.com/office/drawing/2014/main" id="{1431029E-3453-349E-1D48-91A72768247B}"/>
                </a:ext>
              </a:extLst>
            </p:cNvPr>
            <p:cNvSpPr/>
            <p:nvPr/>
          </p:nvSpPr>
          <p:spPr>
            <a:xfrm>
              <a:off x="4373614" y="5136299"/>
              <a:ext cx="477755" cy="193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301" b="0" i="0" u="none" strike="noStrike" kern="1200" cap="none" spc="0" normalizeH="0" baseline="0" noProof="0" dirty="0">
                  <a:ln>
                    <a:noFill/>
                  </a:ln>
                  <a:solidFill>
                    <a:prstClr val="white"/>
                  </a:solidFill>
                  <a:effectLst/>
                  <a:uLnTx/>
                  <a:uFillTx/>
                  <a:latin typeface="Calibri" panose="020F0502020204030204"/>
                  <a:ea typeface="+mn-ea"/>
                  <a:cs typeface="+mn-cs"/>
                </a:rPr>
                <a:t>Circ buf</a:t>
              </a:r>
            </a:p>
          </p:txBody>
        </p:sp>
        <p:cxnSp>
          <p:nvCxnSpPr>
            <p:cNvPr id="102" name="Straight Arrow Connector 101">
              <a:extLst>
                <a:ext uri="{FF2B5EF4-FFF2-40B4-BE49-F238E27FC236}">
                  <a16:creationId xmlns:a16="http://schemas.microsoft.com/office/drawing/2014/main" id="{D9908FF3-80ED-7367-0235-495304675DE5}"/>
                </a:ext>
              </a:extLst>
            </p:cNvPr>
            <p:cNvCxnSpPr/>
            <p:nvPr/>
          </p:nvCxnSpPr>
          <p:spPr>
            <a:xfrm>
              <a:off x="4483688" y="4996568"/>
              <a:ext cx="451124" cy="13973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F71CF9FD-372B-CC88-1758-FBD69CCCEFC7}"/>
                </a:ext>
              </a:extLst>
            </p:cNvPr>
            <p:cNvSpPr txBox="1"/>
            <p:nvPr/>
          </p:nvSpPr>
          <p:spPr>
            <a:xfrm rot="1311851">
              <a:off x="4599792" y="4916960"/>
              <a:ext cx="467786" cy="188185"/>
            </a:xfrm>
            <a:prstGeom prst="rect">
              <a:avLst/>
            </a:prstGeom>
            <a:noFill/>
          </p:spPr>
          <p:txBody>
            <a:bodyPr wrap="none" rtlCol="0">
              <a:spAutoFit/>
            </a:bodyPr>
            <a:lstStyle/>
            <a:p>
              <a:pPr marL="0" marR="0" lvl="0" indent="0" algn="l" defTabSz="1699025" rtl="0" eaLnBrk="1" fontAlgn="auto" latinLnBrk="0" hangingPunct="1">
                <a:lnSpc>
                  <a:spcPct val="100000"/>
                </a:lnSpc>
                <a:spcBef>
                  <a:spcPts val="0"/>
                </a:spcBef>
                <a:spcAft>
                  <a:spcPts val="0"/>
                </a:spcAft>
                <a:buClrTx/>
                <a:buSzTx/>
                <a:buFontTx/>
                <a:buNone/>
                <a:tabLst/>
                <a:defRPr/>
              </a:pPr>
              <a:r>
                <a:rPr kumimoji="0" lang="en-US" sz="1672" b="0" i="0" u="none" strike="noStrike" kern="1200" cap="none" spc="0" normalizeH="0" baseline="0" noProof="0" dirty="0">
                  <a:ln>
                    <a:noFill/>
                  </a:ln>
                  <a:solidFill>
                    <a:prstClr val="white"/>
                  </a:solidFill>
                  <a:effectLst/>
                  <a:uLnTx/>
                  <a:uFillTx/>
                  <a:latin typeface="Calibri" panose="020F0502020204030204"/>
                  <a:ea typeface="+mn-ea"/>
                  <a:cs typeface="+mn-cs"/>
                </a:rPr>
                <a:t>SUMMs</a:t>
              </a:r>
            </a:p>
          </p:txBody>
        </p:sp>
      </p:grpSp>
      <p:grpSp>
        <p:nvGrpSpPr>
          <p:cNvPr id="105" name="Group 104">
            <a:extLst>
              <a:ext uri="{FF2B5EF4-FFF2-40B4-BE49-F238E27FC236}">
                <a16:creationId xmlns:a16="http://schemas.microsoft.com/office/drawing/2014/main" id="{341CD465-6728-E2EB-36B5-EDB4495EF704}"/>
              </a:ext>
            </a:extLst>
          </p:cNvPr>
          <p:cNvGrpSpPr/>
          <p:nvPr/>
        </p:nvGrpSpPr>
        <p:grpSpPr>
          <a:xfrm>
            <a:off x="15837704" y="9123278"/>
            <a:ext cx="2662476" cy="3539496"/>
            <a:chOff x="3634602" y="4648200"/>
            <a:chExt cx="1432976" cy="1905000"/>
          </a:xfrm>
        </p:grpSpPr>
        <p:sp>
          <p:nvSpPr>
            <p:cNvPr id="106" name="Rectangle 105">
              <a:extLst>
                <a:ext uri="{FF2B5EF4-FFF2-40B4-BE49-F238E27FC236}">
                  <a16:creationId xmlns:a16="http://schemas.microsoft.com/office/drawing/2014/main" id="{2C792895-17F1-B924-F7D6-F900E5F1D047}"/>
                </a:ext>
              </a:extLst>
            </p:cNvPr>
            <p:cNvSpPr/>
            <p:nvPr/>
          </p:nvSpPr>
          <p:spPr>
            <a:xfrm>
              <a:off x="3634602" y="4648200"/>
              <a:ext cx="13716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FCM 6</a:t>
              </a:r>
            </a:p>
          </p:txBody>
        </p:sp>
        <p:sp>
          <p:nvSpPr>
            <p:cNvPr id="108" name="Rectangle 107">
              <a:extLst>
                <a:ext uri="{FF2B5EF4-FFF2-40B4-BE49-F238E27FC236}">
                  <a16:creationId xmlns:a16="http://schemas.microsoft.com/office/drawing/2014/main" id="{7A51E76D-D2A8-1337-6AD8-C450DBB76245}"/>
                </a:ext>
              </a:extLst>
            </p:cNvPr>
            <p:cNvSpPr/>
            <p:nvPr/>
          </p:nvSpPr>
          <p:spPr>
            <a:xfrm>
              <a:off x="4039803" y="4648200"/>
              <a:ext cx="561198" cy="3483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045" b="0" i="0" u="none" strike="noStrike" kern="1200" cap="none" spc="0" normalizeH="0" baseline="0" noProof="0" dirty="0">
                  <a:ln>
                    <a:noFill/>
                  </a:ln>
                  <a:solidFill>
                    <a:prstClr val="white"/>
                  </a:solidFill>
                  <a:effectLst/>
                  <a:uLnTx/>
                  <a:uFillTx/>
                  <a:latin typeface="Calibri" panose="020F0502020204030204"/>
                  <a:ea typeface="+mn-ea"/>
                  <a:cs typeface="+mn-cs"/>
                </a:rPr>
                <a:t>NVMe</a:t>
              </a:r>
            </a:p>
          </p:txBody>
        </p:sp>
        <p:sp>
          <p:nvSpPr>
            <p:cNvPr id="109" name="Rectangle 108">
              <a:extLst>
                <a:ext uri="{FF2B5EF4-FFF2-40B4-BE49-F238E27FC236}">
                  <a16:creationId xmlns:a16="http://schemas.microsoft.com/office/drawing/2014/main" id="{2FCE6B98-AC92-C27F-4184-79D2CE830A1E}"/>
                </a:ext>
              </a:extLst>
            </p:cNvPr>
            <p:cNvSpPr/>
            <p:nvPr/>
          </p:nvSpPr>
          <p:spPr>
            <a:xfrm>
              <a:off x="4373614" y="5136299"/>
              <a:ext cx="561198"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b"/>
            <a:lstStyle/>
            <a:p>
              <a:pPr marL="0" marR="0" lvl="0" indent="0" algn="r" defTabSz="1699025" rtl="0" eaLnBrk="1" fontAlgn="auto" latinLnBrk="0" hangingPunct="1">
                <a:lnSpc>
                  <a:spcPct val="100000"/>
                </a:lnSpc>
                <a:spcBef>
                  <a:spcPts val="0"/>
                </a:spcBef>
                <a:spcAft>
                  <a:spcPts val="0"/>
                </a:spcAft>
                <a:buClrTx/>
                <a:buSzTx/>
                <a:buFontTx/>
                <a:buNone/>
                <a:tabLst/>
                <a:defRPr/>
              </a:pPr>
              <a:r>
                <a:rPr kumimoji="0" lang="en-US" sz="1486"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Summarizer</a:t>
              </a:r>
            </a:p>
          </p:txBody>
        </p:sp>
        <p:sp>
          <p:nvSpPr>
            <p:cNvPr id="110" name="Rectangle 109">
              <a:extLst>
                <a:ext uri="{FF2B5EF4-FFF2-40B4-BE49-F238E27FC236}">
                  <a16:creationId xmlns:a16="http://schemas.microsoft.com/office/drawing/2014/main" id="{AB80DE6C-4CD2-2C4C-120C-1A23DB335000}"/>
                </a:ext>
              </a:extLst>
            </p:cNvPr>
            <p:cNvSpPr/>
            <p:nvPr/>
          </p:nvSpPr>
          <p:spPr>
            <a:xfrm>
              <a:off x="3681788" y="5122644"/>
              <a:ext cx="430569" cy="348368"/>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Entropy</a:t>
              </a:r>
            </a:p>
          </p:txBody>
        </p:sp>
        <p:cxnSp>
          <p:nvCxnSpPr>
            <p:cNvPr id="111" name="Straight Arrow Connector 110">
              <a:extLst>
                <a:ext uri="{FF2B5EF4-FFF2-40B4-BE49-F238E27FC236}">
                  <a16:creationId xmlns:a16="http://schemas.microsoft.com/office/drawing/2014/main" id="{054BB800-36CD-58D7-607D-DA1DAF188555}"/>
                </a:ext>
              </a:extLst>
            </p:cNvPr>
            <p:cNvCxnSpPr>
              <a:cxnSpLocks/>
              <a:stCxn id="108" idx="2"/>
            </p:cNvCxnSpPr>
            <p:nvPr/>
          </p:nvCxnSpPr>
          <p:spPr>
            <a:xfrm>
              <a:off x="4320402" y="4996568"/>
              <a:ext cx="163286" cy="139731"/>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569D671C-F462-F1F2-9763-8E636A207524}"/>
                </a:ext>
              </a:extLst>
            </p:cNvPr>
            <p:cNvCxnSpPr>
              <a:cxnSpLocks/>
              <a:endCxn id="117" idx="1"/>
            </p:cNvCxnSpPr>
            <p:nvPr/>
          </p:nvCxnSpPr>
          <p:spPr>
            <a:xfrm flipV="1">
              <a:off x="4112357" y="5233032"/>
              <a:ext cx="261257" cy="11562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9898CB94-B473-AAC2-53E5-046742BEB8E5}"/>
                </a:ext>
              </a:extLst>
            </p:cNvPr>
            <p:cNvCxnSpPr>
              <a:cxnSpLocks/>
              <a:endCxn id="117" idx="1"/>
            </p:cNvCxnSpPr>
            <p:nvPr/>
          </p:nvCxnSpPr>
          <p:spPr>
            <a:xfrm flipV="1">
              <a:off x="4112357" y="5233032"/>
              <a:ext cx="261257" cy="36766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EEBBE14A-7505-544C-2BA8-B43E890C4525}"/>
                </a:ext>
              </a:extLst>
            </p:cNvPr>
            <p:cNvSpPr/>
            <p:nvPr/>
          </p:nvSpPr>
          <p:spPr>
            <a:xfrm>
              <a:off x="3672098" y="5588325"/>
              <a:ext cx="511283"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CMP Words in Page</a:t>
              </a:r>
            </a:p>
          </p:txBody>
        </p:sp>
        <p:sp>
          <p:nvSpPr>
            <p:cNvPr id="117" name="Rounded Rectangle 116">
              <a:extLst>
                <a:ext uri="{FF2B5EF4-FFF2-40B4-BE49-F238E27FC236}">
                  <a16:creationId xmlns:a16="http://schemas.microsoft.com/office/drawing/2014/main" id="{2A6DF08B-9FCC-CD1F-37BD-21BB492FAFA2}"/>
                </a:ext>
              </a:extLst>
            </p:cNvPr>
            <p:cNvSpPr/>
            <p:nvPr/>
          </p:nvSpPr>
          <p:spPr>
            <a:xfrm>
              <a:off x="4373614" y="5136299"/>
              <a:ext cx="477755" cy="193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301" b="0" i="0" u="none" strike="noStrike" kern="1200" cap="none" spc="0" normalizeH="0" baseline="0" noProof="0" dirty="0">
                  <a:ln>
                    <a:noFill/>
                  </a:ln>
                  <a:solidFill>
                    <a:prstClr val="white"/>
                  </a:solidFill>
                  <a:effectLst/>
                  <a:uLnTx/>
                  <a:uFillTx/>
                  <a:latin typeface="Calibri" panose="020F0502020204030204"/>
                  <a:ea typeface="+mn-ea"/>
                  <a:cs typeface="+mn-cs"/>
                </a:rPr>
                <a:t>Circ buf</a:t>
              </a:r>
            </a:p>
          </p:txBody>
        </p:sp>
        <p:cxnSp>
          <p:nvCxnSpPr>
            <p:cNvPr id="120" name="Straight Arrow Connector 119">
              <a:extLst>
                <a:ext uri="{FF2B5EF4-FFF2-40B4-BE49-F238E27FC236}">
                  <a16:creationId xmlns:a16="http://schemas.microsoft.com/office/drawing/2014/main" id="{DAD6D613-A9D4-4C81-0EDC-B8D5BF6147A0}"/>
                </a:ext>
              </a:extLst>
            </p:cNvPr>
            <p:cNvCxnSpPr/>
            <p:nvPr/>
          </p:nvCxnSpPr>
          <p:spPr>
            <a:xfrm>
              <a:off x="4483688" y="4996568"/>
              <a:ext cx="451124" cy="13973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8037C51D-85AB-9F96-A229-2D24C8735D2C}"/>
                </a:ext>
              </a:extLst>
            </p:cNvPr>
            <p:cNvSpPr txBox="1"/>
            <p:nvPr/>
          </p:nvSpPr>
          <p:spPr>
            <a:xfrm rot="1311851">
              <a:off x="4599792" y="4916960"/>
              <a:ext cx="467786" cy="188185"/>
            </a:xfrm>
            <a:prstGeom prst="rect">
              <a:avLst/>
            </a:prstGeom>
            <a:noFill/>
          </p:spPr>
          <p:txBody>
            <a:bodyPr wrap="none" rtlCol="0">
              <a:spAutoFit/>
            </a:bodyPr>
            <a:lstStyle/>
            <a:p>
              <a:pPr marL="0" marR="0" lvl="0" indent="0" algn="l" defTabSz="1699025" rtl="0" eaLnBrk="1" fontAlgn="auto" latinLnBrk="0" hangingPunct="1">
                <a:lnSpc>
                  <a:spcPct val="100000"/>
                </a:lnSpc>
                <a:spcBef>
                  <a:spcPts val="0"/>
                </a:spcBef>
                <a:spcAft>
                  <a:spcPts val="0"/>
                </a:spcAft>
                <a:buClrTx/>
                <a:buSzTx/>
                <a:buFontTx/>
                <a:buNone/>
                <a:tabLst/>
                <a:defRPr/>
              </a:pPr>
              <a:r>
                <a:rPr kumimoji="0" lang="en-US" sz="1672" b="0" i="0" u="none" strike="noStrike" kern="1200" cap="none" spc="0" normalizeH="0" baseline="0" noProof="0" dirty="0">
                  <a:ln>
                    <a:noFill/>
                  </a:ln>
                  <a:solidFill>
                    <a:prstClr val="white"/>
                  </a:solidFill>
                  <a:effectLst/>
                  <a:uLnTx/>
                  <a:uFillTx/>
                  <a:latin typeface="Calibri" panose="020F0502020204030204"/>
                  <a:ea typeface="+mn-ea"/>
                  <a:cs typeface="+mn-cs"/>
                </a:rPr>
                <a:t>SUMMs</a:t>
              </a:r>
            </a:p>
          </p:txBody>
        </p:sp>
      </p:grpSp>
      <p:grpSp>
        <p:nvGrpSpPr>
          <p:cNvPr id="123" name="Group 122">
            <a:extLst>
              <a:ext uri="{FF2B5EF4-FFF2-40B4-BE49-F238E27FC236}">
                <a16:creationId xmlns:a16="http://schemas.microsoft.com/office/drawing/2014/main" id="{9FE0E7A3-C0FB-B7A8-22EA-5B2D20C9DB29}"/>
              </a:ext>
            </a:extLst>
          </p:cNvPr>
          <p:cNvGrpSpPr/>
          <p:nvPr/>
        </p:nvGrpSpPr>
        <p:grpSpPr>
          <a:xfrm>
            <a:off x="20210204" y="9123278"/>
            <a:ext cx="2662476" cy="3539496"/>
            <a:chOff x="3634602" y="4648200"/>
            <a:chExt cx="1432976" cy="1905000"/>
          </a:xfrm>
        </p:grpSpPr>
        <p:sp>
          <p:nvSpPr>
            <p:cNvPr id="125" name="Rectangle 124">
              <a:extLst>
                <a:ext uri="{FF2B5EF4-FFF2-40B4-BE49-F238E27FC236}">
                  <a16:creationId xmlns:a16="http://schemas.microsoft.com/office/drawing/2014/main" id="{3337CF9C-18A8-2D7C-2B30-5B0CC0F46974}"/>
                </a:ext>
              </a:extLst>
            </p:cNvPr>
            <p:cNvSpPr/>
            <p:nvPr/>
          </p:nvSpPr>
          <p:spPr>
            <a:xfrm>
              <a:off x="3634602" y="4648200"/>
              <a:ext cx="13716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FCM N</a:t>
              </a:r>
            </a:p>
          </p:txBody>
        </p:sp>
        <p:sp>
          <p:nvSpPr>
            <p:cNvPr id="126" name="Rectangle 125">
              <a:extLst>
                <a:ext uri="{FF2B5EF4-FFF2-40B4-BE49-F238E27FC236}">
                  <a16:creationId xmlns:a16="http://schemas.microsoft.com/office/drawing/2014/main" id="{0F5A0040-812B-E69F-E921-A77BA27C8983}"/>
                </a:ext>
              </a:extLst>
            </p:cNvPr>
            <p:cNvSpPr/>
            <p:nvPr/>
          </p:nvSpPr>
          <p:spPr>
            <a:xfrm>
              <a:off x="4039803" y="4648200"/>
              <a:ext cx="561198" cy="3483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045" b="0" i="0" u="none" strike="noStrike" kern="1200" cap="none" spc="0" normalizeH="0" baseline="0" noProof="0" dirty="0">
                  <a:ln>
                    <a:noFill/>
                  </a:ln>
                  <a:solidFill>
                    <a:prstClr val="white"/>
                  </a:solidFill>
                  <a:effectLst/>
                  <a:uLnTx/>
                  <a:uFillTx/>
                  <a:latin typeface="Calibri" panose="020F0502020204030204"/>
                  <a:ea typeface="+mn-ea"/>
                  <a:cs typeface="+mn-cs"/>
                </a:rPr>
                <a:t>NVMe</a:t>
              </a:r>
            </a:p>
          </p:txBody>
        </p:sp>
        <p:sp>
          <p:nvSpPr>
            <p:cNvPr id="127" name="Rectangle 126">
              <a:extLst>
                <a:ext uri="{FF2B5EF4-FFF2-40B4-BE49-F238E27FC236}">
                  <a16:creationId xmlns:a16="http://schemas.microsoft.com/office/drawing/2014/main" id="{AB4EF113-3411-C23F-C22A-23093FA87967}"/>
                </a:ext>
              </a:extLst>
            </p:cNvPr>
            <p:cNvSpPr/>
            <p:nvPr/>
          </p:nvSpPr>
          <p:spPr>
            <a:xfrm>
              <a:off x="4373614" y="5136299"/>
              <a:ext cx="561198"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b"/>
            <a:lstStyle/>
            <a:p>
              <a:pPr marL="0" marR="0" lvl="0" indent="0" algn="r" defTabSz="1699025" rtl="0" eaLnBrk="1" fontAlgn="auto" latinLnBrk="0" hangingPunct="1">
                <a:lnSpc>
                  <a:spcPct val="100000"/>
                </a:lnSpc>
                <a:spcBef>
                  <a:spcPts val="0"/>
                </a:spcBef>
                <a:spcAft>
                  <a:spcPts val="0"/>
                </a:spcAft>
                <a:buClrTx/>
                <a:buSzTx/>
                <a:buFontTx/>
                <a:buNone/>
                <a:tabLst/>
                <a:defRPr/>
              </a:pPr>
              <a:r>
                <a:rPr kumimoji="0" lang="en-US" sz="1486"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Summarizer</a:t>
              </a:r>
            </a:p>
          </p:txBody>
        </p:sp>
        <p:sp>
          <p:nvSpPr>
            <p:cNvPr id="1025" name="Rectangle 1024">
              <a:extLst>
                <a:ext uri="{FF2B5EF4-FFF2-40B4-BE49-F238E27FC236}">
                  <a16:creationId xmlns:a16="http://schemas.microsoft.com/office/drawing/2014/main" id="{4F9EB8D1-CE5B-106F-B883-7E62393CE844}"/>
                </a:ext>
              </a:extLst>
            </p:cNvPr>
            <p:cNvSpPr/>
            <p:nvPr/>
          </p:nvSpPr>
          <p:spPr>
            <a:xfrm>
              <a:off x="3681788" y="5122644"/>
              <a:ext cx="430569" cy="348368"/>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Entropy</a:t>
              </a:r>
            </a:p>
          </p:txBody>
        </p:sp>
        <p:cxnSp>
          <p:nvCxnSpPr>
            <p:cNvPr id="1028" name="Straight Arrow Connector 1027">
              <a:extLst>
                <a:ext uri="{FF2B5EF4-FFF2-40B4-BE49-F238E27FC236}">
                  <a16:creationId xmlns:a16="http://schemas.microsoft.com/office/drawing/2014/main" id="{6454F26A-C581-5D48-A26D-ED50AD55C79B}"/>
                </a:ext>
              </a:extLst>
            </p:cNvPr>
            <p:cNvCxnSpPr>
              <a:cxnSpLocks/>
              <a:stCxn id="126" idx="2"/>
            </p:cNvCxnSpPr>
            <p:nvPr/>
          </p:nvCxnSpPr>
          <p:spPr>
            <a:xfrm>
              <a:off x="4320402" y="4996568"/>
              <a:ext cx="163286" cy="139731"/>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0B17C86D-1C44-1EFA-3A59-7935ECF4B095}"/>
                </a:ext>
              </a:extLst>
            </p:cNvPr>
            <p:cNvCxnSpPr>
              <a:cxnSpLocks/>
              <a:endCxn id="1034" idx="1"/>
            </p:cNvCxnSpPr>
            <p:nvPr/>
          </p:nvCxnSpPr>
          <p:spPr>
            <a:xfrm flipV="1">
              <a:off x="4112357" y="5233032"/>
              <a:ext cx="261257" cy="11562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31" name="Straight Arrow Connector 1030">
              <a:extLst>
                <a:ext uri="{FF2B5EF4-FFF2-40B4-BE49-F238E27FC236}">
                  <a16:creationId xmlns:a16="http://schemas.microsoft.com/office/drawing/2014/main" id="{97C9183B-CF22-B1FB-21C3-92F02840BB2F}"/>
                </a:ext>
              </a:extLst>
            </p:cNvPr>
            <p:cNvCxnSpPr>
              <a:cxnSpLocks/>
              <a:endCxn id="1034" idx="1"/>
            </p:cNvCxnSpPr>
            <p:nvPr/>
          </p:nvCxnSpPr>
          <p:spPr>
            <a:xfrm flipV="1">
              <a:off x="4112357" y="5233032"/>
              <a:ext cx="261257" cy="36766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7525CBE5-E8EF-828A-3680-ADA4250C1826}"/>
                </a:ext>
              </a:extLst>
            </p:cNvPr>
            <p:cNvSpPr/>
            <p:nvPr/>
          </p:nvSpPr>
          <p:spPr>
            <a:xfrm>
              <a:off x="3672098" y="5588325"/>
              <a:ext cx="511283"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CMP Words in Page</a:t>
              </a:r>
            </a:p>
          </p:txBody>
        </p:sp>
        <p:sp>
          <p:nvSpPr>
            <p:cNvPr id="1034" name="Rounded Rectangle 1033">
              <a:extLst>
                <a:ext uri="{FF2B5EF4-FFF2-40B4-BE49-F238E27FC236}">
                  <a16:creationId xmlns:a16="http://schemas.microsoft.com/office/drawing/2014/main" id="{BD2E9169-65F7-D059-EC88-3D7AF9A41A30}"/>
                </a:ext>
              </a:extLst>
            </p:cNvPr>
            <p:cNvSpPr/>
            <p:nvPr/>
          </p:nvSpPr>
          <p:spPr>
            <a:xfrm>
              <a:off x="4373614" y="5136299"/>
              <a:ext cx="477755" cy="193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301" b="0" i="0" u="none" strike="noStrike" kern="1200" cap="none" spc="0" normalizeH="0" baseline="0" noProof="0" dirty="0">
                  <a:ln>
                    <a:noFill/>
                  </a:ln>
                  <a:solidFill>
                    <a:prstClr val="white"/>
                  </a:solidFill>
                  <a:effectLst/>
                  <a:uLnTx/>
                  <a:uFillTx/>
                  <a:latin typeface="Calibri" panose="020F0502020204030204"/>
                  <a:ea typeface="+mn-ea"/>
                  <a:cs typeface="+mn-cs"/>
                </a:rPr>
                <a:t>Circ buf</a:t>
              </a:r>
            </a:p>
          </p:txBody>
        </p:sp>
        <p:cxnSp>
          <p:nvCxnSpPr>
            <p:cNvPr id="1035" name="Straight Arrow Connector 1034">
              <a:extLst>
                <a:ext uri="{FF2B5EF4-FFF2-40B4-BE49-F238E27FC236}">
                  <a16:creationId xmlns:a16="http://schemas.microsoft.com/office/drawing/2014/main" id="{760236BD-7121-2235-1D3C-5903CDA9E092}"/>
                </a:ext>
              </a:extLst>
            </p:cNvPr>
            <p:cNvCxnSpPr/>
            <p:nvPr/>
          </p:nvCxnSpPr>
          <p:spPr>
            <a:xfrm>
              <a:off x="4483688" y="4996568"/>
              <a:ext cx="451124" cy="13973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CEA20655-B836-073A-A33E-8412EC33B143}"/>
                </a:ext>
              </a:extLst>
            </p:cNvPr>
            <p:cNvSpPr txBox="1"/>
            <p:nvPr/>
          </p:nvSpPr>
          <p:spPr>
            <a:xfrm rot="1311851">
              <a:off x="4599792" y="4916960"/>
              <a:ext cx="467786" cy="188185"/>
            </a:xfrm>
            <a:prstGeom prst="rect">
              <a:avLst/>
            </a:prstGeom>
            <a:noFill/>
          </p:spPr>
          <p:txBody>
            <a:bodyPr wrap="none" rtlCol="0">
              <a:spAutoFit/>
            </a:bodyPr>
            <a:lstStyle/>
            <a:p>
              <a:pPr marL="0" marR="0" lvl="0" indent="0" algn="l" defTabSz="1699025" rtl="0" eaLnBrk="1" fontAlgn="auto" latinLnBrk="0" hangingPunct="1">
                <a:lnSpc>
                  <a:spcPct val="100000"/>
                </a:lnSpc>
                <a:spcBef>
                  <a:spcPts val="0"/>
                </a:spcBef>
                <a:spcAft>
                  <a:spcPts val="0"/>
                </a:spcAft>
                <a:buClrTx/>
                <a:buSzTx/>
                <a:buFontTx/>
                <a:buNone/>
                <a:tabLst/>
                <a:defRPr/>
              </a:pPr>
              <a:r>
                <a:rPr kumimoji="0" lang="en-US" sz="1672" b="0" i="0" u="none" strike="noStrike" kern="1200" cap="none" spc="0" normalizeH="0" baseline="0" noProof="0" dirty="0">
                  <a:ln>
                    <a:noFill/>
                  </a:ln>
                  <a:solidFill>
                    <a:prstClr val="white"/>
                  </a:solidFill>
                  <a:effectLst/>
                  <a:uLnTx/>
                  <a:uFillTx/>
                  <a:latin typeface="Calibri" panose="020F0502020204030204"/>
                  <a:ea typeface="+mn-ea"/>
                  <a:cs typeface="+mn-cs"/>
                </a:rPr>
                <a:t>SUMMs</a:t>
              </a:r>
            </a:p>
          </p:txBody>
        </p:sp>
      </p:grpSp>
      <p:grpSp>
        <p:nvGrpSpPr>
          <p:cNvPr id="1043" name="Group 1042">
            <a:extLst>
              <a:ext uri="{FF2B5EF4-FFF2-40B4-BE49-F238E27FC236}">
                <a16:creationId xmlns:a16="http://schemas.microsoft.com/office/drawing/2014/main" id="{FB3F93D9-1242-C0FD-F17C-1734190A1B98}"/>
              </a:ext>
            </a:extLst>
          </p:cNvPr>
          <p:cNvGrpSpPr/>
          <p:nvPr/>
        </p:nvGrpSpPr>
        <p:grpSpPr>
          <a:xfrm>
            <a:off x="4874007" y="9123278"/>
            <a:ext cx="2662476" cy="3539496"/>
            <a:chOff x="3634602" y="4648200"/>
            <a:chExt cx="1432976" cy="1905000"/>
          </a:xfrm>
        </p:grpSpPr>
        <p:sp>
          <p:nvSpPr>
            <p:cNvPr id="1044" name="Rectangle 1043">
              <a:extLst>
                <a:ext uri="{FF2B5EF4-FFF2-40B4-BE49-F238E27FC236}">
                  <a16:creationId xmlns:a16="http://schemas.microsoft.com/office/drawing/2014/main" id="{A503BE57-6C51-7EE3-0EEA-1F1088FFFD51}"/>
                </a:ext>
              </a:extLst>
            </p:cNvPr>
            <p:cNvSpPr/>
            <p:nvPr/>
          </p:nvSpPr>
          <p:spPr>
            <a:xfrm>
              <a:off x="3634602" y="4648200"/>
              <a:ext cx="13716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FCM 2</a:t>
              </a:r>
            </a:p>
          </p:txBody>
        </p:sp>
        <p:sp>
          <p:nvSpPr>
            <p:cNvPr id="1045" name="Rectangle 1044">
              <a:extLst>
                <a:ext uri="{FF2B5EF4-FFF2-40B4-BE49-F238E27FC236}">
                  <a16:creationId xmlns:a16="http://schemas.microsoft.com/office/drawing/2014/main" id="{E7467958-62DC-CE93-DD54-AF1DB175D82C}"/>
                </a:ext>
              </a:extLst>
            </p:cNvPr>
            <p:cNvSpPr/>
            <p:nvPr/>
          </p:nvSpPr>
          <p:spPr>
            <a:xfrm>
              <a:off x="4039803" y="4648200"/>
              <a:ext cx="561198" cy="3483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045" b="0" i="0" u="none" strike="noStrike" kern="1200" cap="none" spc="0" normalizeH="0" baseline="0" noProof="0" dirty="0">
                  <a:ln>
                    <a:noFill/>
                  </a:ln>
                  <a:solidFill>
                    <a:prstClr val="white"/>
                  </a:solidFill>
                  <a:effectLst/>
                  <a:uLnTx/>
                  <a:uFillTx/>
                  <a:latin typeface="Calibri" panose="020F0502020204030204"/>
                  <a:ea typeface="+mn-ea"/>
                  <a:cs typeface="+mn-cs"/>
                </a:rPr>
                <a:t>NVMe</a:t>
              </a:r>
            </a:p>
          </p:txBody>
        </p:sp>
        <p:sp>
          <p:nvSpPr>
            <p:cNvPr id="1046" name="Rectangle 1045">
              <a:extLst>
                <a:ext uri="{FF2B5EF4-FFF2-40B4-BE49-F238E27FC236}">
                  <a16:creationId xmlns:a16="http://schemas.microsoft.com/office/drawing/2014/main" id="{003142F0-9906-0E5D-7125-49B23805A865}"/>
                </a:ext>
              </a:extLst>
            </p:cNvPr>
            <p:cNvSpPr/>
            <p:nvPr/>
          </p:nvSpPr>
          <p:spPr>
            <a:xfrm>
              <a:off x="4373614" y="5136299"/>
              <a:ext cx="561198"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b"/>
            <a:lstStyle/>
            <a:p>
              <a:pPr marL="0" marR="0" lvl="0" indent="0" algn="r" defTabSz="1699025" rtl="0" eaLnBrk="1" fontAlgn="auto" latinLnBrk="0" hangingPunct="1">
                <a:lnSpc>
                  <a:spcPct val="100000"/>
                </a:lnSpc>
                <a:spcBef>
                  <a:spcPts val="0"/>
                </a:spcBef>
                <a:spcAft>
                  <a:spcPts val="0"/>
                </a:spcAft>
                <a:buClrTx/>
                <a:buSzTx/>
                <a:buFontTx/>
                <a:buNone/>
                <a:tabLst/>
                <a:defRPr/>
              </a:pPr>
              <a:r>
                <a:rPr kumimoji="0" lang="en-US" sz="1486"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Summarizer</a:t>
              </a:r>
            </a:p>
          </p:txBody>
        </p:sp>
        <p:sp>
          <p:nvSpPr>
            <p:cNvPr id="1047" name="Rectangle 1046">
              <a:extLst>
                <a:ext uri="{FF2B5EF4-FFF2-40B4-BE49-F238E27FC236}">
                  <a16:creationId xmlns:a16="http://schemas.microsoft.com/office/drawing/2014/main" id="{5443871F-0DB7-BC65-927E-F295D07F4CDC}"/>
                </a:ext>
              </a:extLst>
            </p:cNvPr>
            <p:cNvSpPr/>
            <p:nvPr/>
          </p:nvSpPr>
          <p:spPr>
            <a:xfrm>
              <a:off x="3681788" y="5122644"/>
              <a:ext cx="430569" cy="348368"/>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Entropy</a:t>
              </a:r>
            </a:p>
          </p:txBody>
        </p:sp>
        <p:cxnSp>
          <p:nvCxnSpPr>
            <p:cNvPr id="1048" name="Straight Arrow Connector 1047">
              <a:extLst>
                <a:ext uri="{FF2B5EF4-FFF2-40B4-BE49-F238E27FC236}">
                  <a16:creationId xmlns:a16="http://schemas.microsoft.com/office/drawing/2014/main" id="{EBDB8B64-B746-EFB0-DC39-E34E2F896BE2}"/>
                </a:ext>
              </a:extLst>
            </p:cNvPr>
            <p:cNvCxnSpPr>
              <a:cxnSpLocks/>
              <a:stCxn id="1045" idx="2"/>
            </p:cNvCxnSpPr>
            <p:nvPr/>
          </p:nvCxnSpPr>
          <p:spPr>
            <a:xfrm>
              <a:off x="4320402" y="4996568"/>
              <a:ext cx="163286" cy="139731"/>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49" name="Straight Arrow Connector 1048">
              <a:extLst>
                <a:ext uri="{FF2B5EF4-FFF2-40B4-BE49-F238E27FC236}">
                  <a16:creationId xmlns:a16="http://schemas.microsoft.com/office/drawing/2014/main" id="{A85CD0DA-C238-261B-9B3A-5253BC76B625}"/>
                </a:ext>
              </a:extLst>
            </p:cNvPr>
            <p:cNvCxnSpPr>
              <a:cxnSpLocks/>
              <a:endCxn id="1061" idx="1"/>
            </p:cNvCxnSpPr>
            <p:nvPr/>
          </p:nvCxnSpPr>
          <p:spPr>
            <a:xfrm flipV="1">
              <a:off x="4112357" y="5233032"/>
              <a:ext cx="261257" cy="11562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52" name="Straight Arrow Connector 1051">
              <a:extLst>
                <a:ext uri="{FF2B5EF4-FFF2-40B4-BE49-F238E27FC236}">
                  <a16:creationId xmlns:a16="http://schemas.microsoft.com/office/drawing/2014/main" id="{9746EE9D-55C9-466D-458E-A4AD167AA972}"/>
                </a:ext>
              </a:extLst>
            </p:cNvPr>
            <p:cNvCxnSpPr>
              <a:cxnSpLocks/>
              <a:endCxn id="1061" idx="1"/>
            </p:cNvCxnSpPr>
            <p:nvPr/>
          </p:nvCxnSpPr>
          <p:spPr>
            <a:xfrm flipV="1">
              <a:off x="4112357" y="5233032"/>
              <a:ext cx="261257" cy="36766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60" name="Rectangle 1059">
              <a:extLst>
                <a:ext uri="{FF2B5EF4-FFF2-40B4-BE49-F238E27FC236}">
                  <a16:creationId xmlns:a16="http://schemas.microsoft.com/office/drawing/2014/main" id="{AC51E825-BA97-AD89-C396-AE7DCE25919B}"/>
                </a:ext>
              </a:extLst>
            </p:cNvPr>
            <p:cNvSpPr/>
            <p:nvPr/>
          </p:nvSpPr>
          <p:spPr>
            <a:xfrm>
              <a:off x="3672098" y="5588325"/>
              <a:ext cx="511283"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CMP Words in Page</a:t>
              </a:r>
            </a:p>
          </p:txBody>
        </p:sp>
        <p:sp>
          <p:nvSpPr>
            <p:cNvPr id="1061" name="Rounded Rectangle 1060">
              <a:extLst>
                <a:ext uri="{FF2B5EF4-FFF2-40B4-BE49-F238E27FC236}">
                  <a16:creationId xmlns:a16="http://schemas.microsoft.com/office/drawing/2014/main" id="{37652F79-EC62-FCB6-CB67-B0B9EE5AE4D3}"/>
                </a:ext>
              </a:extLst>
            </p:cNvPr>
            <p:cNvSpPr/>
            <p:nvPr/>
          </p:nvSpPr>
          <p:spPr>
            <a:xfrm>
              <a:off x="4373614" y="5136299"/>
              <a:ext cx="477755" cy="193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301" b="0" i="0" u="none" strike="noStrike" kern="1200" cap="none" spc="0" normalizeH="0" baseline="0" noProof="0" dirty="0">
                  <a:ln>
                    <a:noFill/>
                  </a:ln>
                  <a:solidFill>
                    <a:prstClr val="white"/>
                  </a:solidFill>
                  <a:effectLst/>
                  <a:uLnTx/>
                  <a:uFillTx/>
                  <a:latin typeface="Calibri" panose="020F0502020204030204"/>
                  <a:ea typeface="+mn-ea"/>
                  <a:cs typeface="+mn-cs"/>
                </a:rPr>
                <a:t>Circ buf</a:t>
              </a:r>
            </a:p>
          </p:txBody>
        </p:sp>
        <p:cxnSp>
          <p:nvCxnSpPr>
            <p:cNvPr id="1064" name="Straight Arrow Connector 1063">
              <a:extLst>
                <a:ext uri="{FF2B5EF4-FFF2-40B4-BE49-F238E27FC236}">
                  <a16:creationId xmlns:a16="http://schemas.microsoft.com/office/drawing/2014/main" id="{2D44DDB3-4D20-08D1-F23A-EAA5C0DDB1B7}"/>
                </a:ext>
              </a:extLst>
            </p:cNvPr>
            <p:cNvCxnSpPr/>
            <p:nvPr/>
          </p:nvCxnSpPr>
          <p:spPr>
            <a:xfrm>
              <a:off x="4483688" y="4996568"/>
              <a:ext cx="451124" cy="13973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7" name="TextBox 1066">
              <a:extLst>
                <a:ext uri="{FF2B5EF4-FFF2-40B4-BE49-F238E27FC236}">
                  <a16:creationId xmlns:a16="http://schemas.microsoft.com/office/drawing/2014/main" id="{2835B46E-F86F-DFB5-14C7-39CA3A4DFDF6}"/>
                </a:ext>
              </a:extLst>
            </p:cNvPr>
            <p:cNvSpPr txBox="1"/>
            <p:nvPr/>
          </p:nvSpPr>
          <p:spPr>
            <a:xfrm rot="1311851">
              <a:off x="4599792" y="4916960"/>
              <a:ext cx="467786" cy="188185"/>
            </a:xfrm>
            <a:prstGeom prst="rect">
              <a:avLst/>
            </a:prstGeom>
            <a:noFill/>
          </p:spPr>
          <p:txBody>
            <a:bodyPr wrap="none" rtlCol="0">
              <a:spAutoFit/>
            </a:bodyPr>
            <a:lstStyle/>
            <a:p>
              <a:pPr marL="0" marR="0" lvl="0" indent="0" algn="l" defTabSz="1699025" rtl="0" eaLnBrk="1" fontAlgn="auto" latinLnBrk="0" hangingPunct="1">
                <a:lnSpc>
                  <a:spcPct val="100000"/>
                </a:lnSpc>
                <a:spcBef>
                  <a:spcPts val="0"/>
                </a:spcBef>
                <a:spcAft>
                  <a:spcPts val="0"/>
                </a:spcAft>
                <a:buClrTx/>
                <a:buSzTx/>
                <a:buFontTx/>
                <a:buNone/>
                <a:tabLst/>
                <a:defRPr/>
              </a:pPr>
              <a:r>
                <a:rPr kumimoji="0" lang="en-US" sz="1672" b="0" i="0" u="none" strike="noStrike" kern="1200" cap="none" spc="0" normalizeH="0" baseline="0" noProof="0" dirty="0">
                  <a:ln>
                    <a:noFill/>
                  </a:ln>
                  <a:solidFill>
                    <a:prstClr val="white"/>
                  </a:solidFill>
                  <a:effectLst/>
                  <a:uLnTx/>
                  <a:uFillTx/>
                  <a:latin typeface="Calibri" panose="020F0502020204030204"/>
                  <a:ea typeface="+mn-ea"/>
                  <a:cs typeface="+mn-cs"/>
                </a:rPr>
                <a:t>SUMMs</a:t>
              </a:r>
            </a:p>
          </p:txBody>
        </p:sp>
      </p:grpSp>
      <p:grpSp>
        <p:nvGrpSpPr>
          <p:cNvPr id="1073" name="Group 1072">
            <a:extLst>
              <a:ext uri="{FF2B5EF4-FFF2-40B4-BE49-F238E27FC236}">
                <a16:creationId xmlns:a16="http://schemas.microsoft.com/office/drawing/2014/main" id="{64E47B48-AB55-C3DD-F8AC-58A8EFDC23AB}"/>
              </a:ext>
            </a:extLst>
          </p:cNvPr>
          <p:cNvGrpSpPr/>
          <p:nvPr/>
        </p:nvGrpSpPr>
        <p:grpSpPr>
          <a:xfrm>
            <a:off x="2127704" y="9123278"/>
            <a:ext cx="2662476" cy="3539496"/>
            <a:chOff x="3634602" y="4648200"/>
            <a:chExt cx="1432976" cy="1905000"/>
          </a:xfrm>
        </p:grpSpPr>
        <p:sp>
          <p:nvSpPr>
            <p:cNvPr id="1074" name="Rectangle 1073">
              <a:extLst>
                <a:ext uri="{FF2B5EF4-FFF2-40B4-BE49-F238E27FC236}">
                  <a16:creationId xmlns:a16="http://schemas.microsoft.com/office/drawing/2014/main" id="{704DFEB1-4445-0728-1478-68F7661D7CF5}"/>
                </a:ext>
              </a:extLst>
            </p:cNvPr>
            <p:cNvSpPr/>
            <p:nvPr/>
          </p:nvSpPr>
          <p:spPr>
            <a:xfrm>
              <a:off x="3634602" y="4648200"/>
              <a:ext cx="13716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230" b="0" i="0" u="none" strike="noStrike" kern="1200" cap="none" spc="0" normalizeH="0" baseline="0" noProof="0" dirty="0">
                  <a:ln>
                    <a:noFill/>
                  </a:ln>
                  <a:solidFill>
                    <a:prstClr val="white"/>
                  </a:solidFill>
                  <a:effectLst/>
                  <a:uLnTx/>
                  <a:uFillTx/>
                  <a:latin typeface="Calibri" panose="020F0502020204030204"/>
                  <a:ea typeface="+mn-ea"/>
                  <a:cs typeface="+mn-cs"/>
                </a:rPr>
                <a:t>FCM 1</a:t>
              </a:r>
            </a:p>
          </p:txBody>
        </p:sp>
        <p:sp>
          <p:nvSpPr>
            <p:cNvPr id="1075" name="Rectangle 1074">
              <a:extLst>
                <a:ext uri="{FF2B5EF4-FFF2-40B4-BE49-F238E27FC236}">
                  <a16:creationId xmlns:a16="http://schemas.microsoft.com/office/drawing/2014/main" id="{06C2505B-566D-1E8C-A730-A9FD243EFC8C}"/>
                </a:ext>
              </a:extLst>
            </p:cNvPr>
            <p:cNvSpPr/>
            <p:nvPr/>
          </p:nvSpPr>
          <p:spPr>
            <a:xfrm>
              <a:off x="4039803" y="4648200"/>
              <a:ext cx="561198" cy="3483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2045" b="0" i="0" u="none" strike="noStrike" kern="1200" cap="none" spc="0" normalizeH="0" baseline="0" noProof="0" dirty="0">
                  <a:ln>
                    <a:noFill/>
                  </a:ln>
                  <a:solidFill>
                    <a:prstClr val="white"/>
                  </a:solidFill>
                  <a:effectLst/>
                  <a:uLnTx/>
                  <a:uFillTx/>
                  <a:latin typeface="Calibri" panose="020F0502020204030204"/>
                  <a:ea typeface="+mn-ea"/>
                  <a:cs typeface="+mn-cs"/>
                </a:rPr>
                <a:t>NVMe</a:t>
              </a:r>
            </a:p>
          </p:txBody>
        </p:sp>
        <p:sp>
          <p:nvSpPr>
            <p:cNvPr id="1076" name="Rectangle 1075">
              <a:extLst>
                <a:ext uri="{FF2B5EF4-FFF2-40B4-BE49-F238E27FC236}">
                  <a16:creationId xmlns:a16="http://schemas.microsoft.com/office/drawing/2014/main" id="{656CECD1-0ADB-1C76-664D-4B0B32E503A8}"/>
                </a:ext>
              </a:extLst>
            </p:cNvPr>
            <p:cNvSpPr/>
            <p:nvPr/>
          </p:nvSpPr>
          <p:spPr>
            <a:xfrm>
              <a:off x="4373614" y="5136299"/>
              <a:ext cx="561198"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b"/>
            <a:lstStyle/>
            <a:p>
              <a:pPr marL="0" marR="0" lvl="0" indent="0" algn="r" defTabSz="1699025" rtl="0" eaLnBrk="1" fontAlgn="auto" latinLnBrk="0" hangingPunct="1">
                <a:lnSpc>
                  <a:spcPct val="100000"/>
                </a:lnSpc>
                <a:spcBef>
                  <a:spcPts val="0"/>
                </a:spcBef>
                <a:spcAft>
                  <a:spcPts val="0"/>
                </a:spcAft>
                <a:buClrTx/>
                <a:buSzTx/>
                <a:buFontTx/>
                <a:buNone/>
                <a:tabLst/>
                <a:defRPr/>
              </a:pPr>
              <a:r>
                <a:rPr kumimoji="0" lang="en-US" sz="1486"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Summarizer</a:t>
              </a:r>
            </a:p>
          </p:txBody>
        </p:sp>
        <p:sp>
          <p:nvSpPr>
            <p:cNvPr id="1077" name="Rectangle 1076">
              <a:extLst>
                <a:ext uri="{FF2B5EF4-FFF2-40B4-BE49-F238E27FC236}">
                  <a16:creationId xmlns:a16="http://schemas.microsoft.com/office/drawing/2014/main" id="{E2001134-60B5-AD38-7906-02A81C237533}"/>
                </a:ext>
              </a:extLst>
            </p:cNvPr>
            <p:cNvSpPr/>
            <p:nvPr/>
          </p:nvSpPr>
          <p:spPr>
            <a:xfrm>
              <a:off x="3681788" y="5122644"/>
              <a:ext cx="430569" cy="348368"/>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Entropy</a:t>
              </a:r>
            </a:p>
          </p:txBody>
        </p:sp>
        <p:cxnSp>
          <p:nvCxnSpPr>
            <p:cNvPr id="1078" name="Straight Arrow Connector 1077">
              <a:extLst>
                <a:ext uri="{FF2B5EF4-FFF2-40B4-BE49-F238E27FC236}">
                  <a16:creationId xmlns:a16="http://schemas.microsoft.com/office/drawing/2014/main" id="{5EF29FD2-6728-D55A-7C87-E740ADA7EBFB}"/>
                </a:ext>
              </a:extLst>
            </p:cNvPr>
            <p:cNvCxnSpPr>
              <a:cxnSpLocks/>
              <a:stCxn id="1075" idx="2"/>
            </p:cNvCxnSpPr>
            <p:nvPr/>
          </p:nvCxnSpPr>
          <p:spPr>
            <a:xfrm>
              <a:off x="4320402" y="4996568"/>
              <a:ext cx="163286" cy="139731"/>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9" name="Straight Arrow Connector 1078">
              <a:extLst>
                <a:ext uri="{FF2B5EF4-FFF2-40B4-BE49-F238E27FC236}">
                  <a16:creationId xmlns:a16="http://schemas.microsoft.com/office/drawing/2014/main" id="{198BB8DF-6183-EB3D-C616-87E08D482A07}"/>
                </a:ext>
              </a:extLst>
            </p:cNvPr>
            <p:cNvCxnSpPr>
              <a:cxnSpLocks/>
              <a:endCxn id="1082" idx="1"/>
            </p:cNvCxnSpPr>
            <p:nvPr/>
          </p:nvCxnSpPr>
          <p:spPr>
            <a:xfrm flipV="1">
              <a:off x="4112357" y="5233032"/>
              <a:ext cx="261257" cy="115624"/>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0" name="Straight Arrow Connector 1079">
              <a:extLst>
                <a:ext uri="{FF2B5EF4-FFF2-40B4-BE49-F238E27FC236}">
                  <a16:creationId xmlns:a16="http://schemas.microsoft.com/office/drawing/2014/main" id="{9CDD21AA-238A-A36A-7283-58C48ACE72D6}"/>
                </a:ext>
              </a:extLst>
            </p:cNvPr>
            <p:cNvCxnSpPr>
              <a:cxnSpLocks/>
              <a:endCxn id="1082" idx="1"/>
            </p:cNvCxnSpPr>
            <p:nvPr/>
          </p:nvCxnSpPr>
          <p:spPr>
            <a:xfrm flipV="1">
              <a:off x="4112357" y="5233032"/>
              <a:ext cx="261257" cy="36766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81" name="Rectangle 1080">
              <a:extLst>
                <a:ext uri="{FF2B5EF4-FFF2-40B4-BE49-F238E27FC236}">
                  <a16:creationId xmlns:a16="http://schemas.microsoft.com/office/drawing/2014/main" id="{9463CC3F-F54E-64A1-D428-17D1B491480D}"/>
                </a:ext>
              </a:extLst>
            </p:cNvPr>
            <p:cNvSpPr/>
            <p:nvPr/>
          </p:nvSpPr>
          <p:spPr>
            <a:xfrm>
              <a:off x="3672098" y="5588325"/>
              <a:ext cx="511283" cy="434827"/>
            </a:xfrm>
            <a:prstGeom prst="rect">
              <a:avLst/>
            </a:prstGeom>
          </p:spPr>
          <p:style>
            <a:lnRef idx="2">
              <a:schemeClr val="accent3"/>
            </a:lnRef>
            <a:fillRef idx="1">
              <a:schemeClr val="lt1"/>
            </a:fillRef>
            <a:effectRef idx="0">
              <a:schemeClr val="accent3"/>
            </a:effectRef>
            <a:fontRef idx="minor">
              <a:schemeClr val="dk1"/>
            </a:fontRef>
          </p:style>
          <p:txBody>
            <a:bodyPr lIns="16989" rIns="16989"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857"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CMP Words in Page</a:t>
              </a:r>
            </a:p>
          </p:txBody>
        </p:sp>
        <p:sp>
          <p:nvSpPr>
            <p:cNvPr id="1082" name="Rounded Rectangle 1081">
              <a:extLst>
                <a:ext uri="{FF2B5EF4-FFF2-40B4-BE49-F238E27FC236}">
                  <a16:creationId xmlns:a16="http://schemas.microsoft.com/office/drawing/2014/main" id="{2812C5F2-588A-59A5-51C0-13060E85D35B}"/>
                </a:ext>
              </a:extLst>
            </p:cNvPr>
            <p:cNvSpPr/>
            <p:nvPr/>
          </p:nvSpPr>
          <p:spPr>
            <a:xfrm>
              <a:off x="4373614" y="5136299"/>
              <a:ext cx="477755" cy="193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99025" rtl="0" eaLnBrk="1" fontAlgn="auto" latinLnBrk="0" hangingPunct="1">
                <a:lnSpc>
                  <a:spcPct val="100000"/>
                </a:lnSpc>
                <a:spcBef>
                  <a:spcPts val="0"/>
                </a:spcBef>
                <a:spcAft>
                  <a:spcPts val="0"/>
                </a:spcAft>
                <a:buClrTx/>
                <a:buSzTx/>
                <a:buFontTx/>
                <a:buNone/>
                <a:tabLst/>
                <a:defRPr/>
              </a:pPr>
              <a:r>
                <a:rPr kumimoji="0" lang="en-US" sz="1301" b="0" i="0" u="none" strike="noStrike" kern="1200" cap="none" spc="0" normalizeH="0" baseline="0" noProof="0" dirty="0">
                  <a:ln>
                    <a:noFill/>
                  </a:ln>
                  <a:solidFill>
                    <a:prstClr val="white"/>
                  </a:solidFill>
                  <a:effectLst/>
                  <a:uLnTx/>
                  <a:uFillTx/>
                  <a:latin typeface="Calibri" panose="020F0502020204030204"/>
                  <a:ea typeface="+mn-ea"/>
                  <a:cs typeface="+mn-cs"/>
                </a:rPr>
                <a:t>Circ buf</a:t>
              </a:r>
            </a:p>
          </p:txBody>
        </p:sp>
        <p:cxnSp>
          <p:nvCxnSpPr>
            <p:cNvPr id="1083" name="Straight Arrow Connector 1082">
              <a:extLst>
                <a:ext uri="{FF2B5EF4-FFF2-40B4-BE49-F238E27FC236}">
                  <a16:creationId xmlns:a16="http://schemas.microsoft.com/office/drawing/2014/main" id="{0EA4C1DA-4F74-137B-DFD6-21C503C762FC}"/>
                </a:ext>
              </a:extLst>
            </p:cNvPr>
            <p:cNvCxnSpPr/>
            <p:nvPr/>
          </p:nvCxnSpPr>
          <p:spPr>
            <a:xfrm>
              <a:off x="4483688" y="4996568"/>
              <a:ext cx="451124" cy="13973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4" name="TextBox 1083">
              <a:extLst>
                <a:ext uri="{FF2B5EF4-FFF2-40B4-BE49-F238E27FC236}">
                  <a16:creationId xmlns:a16="http://schemas.microsoft.com/office/drawing/2014/main" id="{B8D193F7-7F32-23D9-79E5-1B5BF7E849F7}"/>
                </a:ext>
              </a:extLst>
            </p:cNvPr>
            <p:cNvSpPr txBox="1"/>
            <p:nvPr/>
          </p:nvSpPr>
          <p:spPr>
            <a:xfrm rot="1311851">
              <a:off x="4599792" y="4916960"/>
              <a:ext cx="467786" cy="188185"/>
            </a:xfrm>
            <a:prstGeom prst="rect">
              <a:avLst/>
            </a:prstGeom>
            <a:noFill/>
          </p:spPr>
          <p:txBody>
            <a:bodyPr wrap="none" rtlCol="0">
              <a:spAutoFit/>
            </a:bodyPr>
            <a:lstStyle/>
            <a:p>
              <a:pPr marL="0" marR="0" lvl="0" indent="0" algn="l" defTabSz="1699025" rtl="0" eaLnBrk="1" fontAlgn="auto" latinLnBrk="0" hangingPunct="1">
                <a:lnSpc>
                  <a:spcPct val="100000"/>
                </a:lnSpc>
                <a:spcBef>
                  <a:spcPts val="0"/>
                </a:spcBef>
                <a:spcAft>
                  <a:spcPts val="0"/>
                </a:spcAft>
                <a:buClrTx/>
                <a:buSzTx/>
                <a:buFontTx/>
                <a:buNone/>
                <a:tabLst/>
                <a:defRPr/>
              </a:pPr>
              <a:r>
                <a:rPr kumimoji="0" lang="en-US" sz="1672" b="0" i="0" u="none" strike="noStrike" kern="1200" cap="none" spc="0" normalizeH="0" baseline="0" noProof="0" dirty="0">
                  <a:ln>
                    <a:noFill/>
                  </a:ln>
                  <a:solidFill>
                    <a:prstClr val="white"/>
                  </a:solidFill>
                  <a:effectLst/>
                  <a:uLnTx/>
                  <a:uFillTx/>
                  <a:latin typeface="Calibri" panose="020F0502020204030204"/>
                  <a:ea typeface="+mn-ea"/>
                  <a:cs typeface="+mn-cs"/>
                </a:rPr>
                <a:t>SUMMs</a:t>
              </a:r>
            </a:p>
          </p:txBody>
        </p:sp>
      </p:grpSp>
    </p:spTree>
    <p:extLst>
      <p:ext uri="{BB962C8B-B14F-4D97-AF65-F5344CB8AC3E}">
        <p14:creationId xmlns:p14="http://schemas.microsoft.com/office/powerpoint/2010/main" val="1364874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82BC-4822-591E-46D2-EC1E2A327F48}"/>
              </a:ext>
            </a:extLst>
          </p:cNvPr>
          <p:cNvSpPr>
            <a:spLocks noGrp="1"/>
          </p:cNvSpPr>
          <p:nvPr>
            <p:ph type="title"/>
          </p:nvPr>
        </p:nvSpPr>
        <p:spPr>
          <a:xfrm>
            <a:off x="576072" y="576072"/>
            <a:ext cx="22590125" cy="1143190"/>
          </a:xfrm>
        </p:spPr>
        <p:txBody>
          <a:bodyPr/>
          <a:lstStyle/>
          <a:p>
            <a:r>
              <a:rPr lang="en-US" dirty="0"/>
              <a:t>Other Key Attributes of the Ransomware Detection Feature</a:t>
            </a:r>
          </a:p>
        </p:txBody>
      </p:sp>
      <p:sp>
        <p:nvSpPr>
          <p:cNvPr id="3" name="Content Placeholder 2">
            <a:extLst>
              <a:ext uri="{FF2B5EF4-FFF2-40B4-BE49-F238E27FC236}">
                <a16:creationId xmlns:a16="http://schemas.microsoft.com/office/drawing/2014/main" id="{9CAB4270-8ED2-A1CD-20EF-2DCF136A041F}"/>
              </a:ext>
            </a:extLst>
          </p:cNvPr>
          <p:cNvSpPr>
            <a:spLocks noGrp="1"/>
          </p:cNvSpPr>
          <p:nvPr>
            <p:ph idx="1"/>
          </p:nvPr>
        </p:nvSpPr>
        <p:spPr>
          <a:xfrm>
            <a:off x="574675" y="2108201"/>
            <a:ext cx="22590125" cy="9888538"/>
          </a:xfrm>
        </p:spPr>
        <p:txBody>
          <a:bodyPr/>
          <a:lstStyle/>
          <a:p>
            <a:pPr marL="571500" indent="-571500">
              <a:spcBef>
                <a:spcPts val="1200"/>
              </a:spcBef>
              <a:buFont typeface="Arial" panose="020B0604020202020204" pitchFamily="34" charset="0"/>
              <a:buChar char="•"/>
            </a:pPr>
            <a:r>
              <a:rPr lang="en-US" sz="4800" dirty="0"/>
              <a:t>We send samples of data collected when no alerts occur. We can then use these to understand real workloads.</a:t>
            </a:r>
          </a:p>
          <a:p>
            <a:pPr marL="571500" indent="-571500">
              <a:spcBef>
                <a:spcPts val="1200"/>
              </a:spcBef>
              <a:buFont typeface="Arial" panose="020B0604020202020204" pitchFamily="34" charset="0"/>
              <a:buChar char="•"/>
            </a:pPr>
            <a:r>
              <a:rPr lang="en-US" sz="4800" dirty="0"/>
              <a:t>Whenever an alert is raised, 1 hour of these traces is sent back to SI</a:t>
            </a:r>
          </a:p>
          <a:p>
            <a:pPr marL="571500" indent="-571500">
              <a:spcBef>
                <a:spcPts val="1200"/>
              </a:spcBef>
              <a:buFont typeface="Arial" panose="020B0604020202020204" pitchFamily="34" charset="0"/>
              <a:buChar char="•"/>
            </a:pPr>
            <a:r>
              <a:rPr lang="en-US" sz="4800" dirty="0"/>
              <a:t>If it is a False Positive, we can then train the model to understand that it was benign.</a:t>
            </a:r>
          </a:p>
          <a:p>
            <a:pPr marL="571500" indent="-571500">
              <a:spcBef>
                <a:spcPts val="1200"/>
              </a:spcBef>
              <a:buFont typeface="Arial" panose="020B0604020202020204" pitchFamily="34" charset="0"/>
              <a:buChar char="•"/>
            </a:pPr>
            <a:r>
              <a:rPr lang="en-US" sz="4800" dirty="0"/>
              <a:t>Updating the model uses the PATCH process.</a:t>
            </a:r>
          </a:p>
          <a:p>
            <a:pPr marL="1230300" lvl="2" indent="-571500">
              <a:spcBef>
                <a:spcPts val="1200"/>
              </a:spcBef>
            </a:pPr>
            <a:r>
              <a:rPr lang="en-US" sz="4800" dirty="0"/>
              <a:t>Security models must be updated frequently</a:t>
            </a:r>
          </a:p>
          <a:p>
            <a:pPr marL="1230300" lvl="2" indent="-571500">
              <a:spcBef>
                <a:spcPts val="1200"/>
              </a:spcBef>
            </a:pPr>
            <a:r>
              <a:rPr lang="en-US" sz="4800" dirty="0"/>
              <a:t>This process does not interrupt any data IO nor does it bring down either canister.</a:t>
            </a:r>
          </a:p>
          <a:p>
            <a:pPr marL="1230300" lvl="2" indent="-571500">
              <a:spcBef>
                <a:spcPts val="1200"/>
              </a:spcBef>
            </a:pPr>
            <a:r>
              <a:rPr lang="en-US" sz="4800" dirty="0"/>
              <a:t>After the Patch the Inference Engine and Model now have the latest!</a:t>
            </a:r>
          </a:p>
          <a:p>
            <a:pPr marL="571500" indent="-571500">
              <a:spcBef>
                <a:spcPts val="1200"/>
              </a:spcBef>
            </a:pPr>
            <a:endParaRPr lang="en-US" sz="4800" dirty="0"/>
          </a:p>
          <a:p>
            <a:pPr marL="571500" indent="-571500">
              <a:spcBef>
                <a:spcPts val="1200"/>
              </a:spcBef>
              <a:buFont typeface="Arial" panose="020B0604020202020204" pitchFamily="34" charset="0"/>
              <a:buChar char="•"/>
            </a:pPr>
            <a:endParaRPr lang="en-US" sz="4800" dirty="0"/>
          </a:p>
        </p:txBody>
      </p:sp>
    </p:spTree>
    <p:extLst>
      <p:ext uri="{BB962C8B-B14F-4D97-AF65-F5344CB8AC3E}">
        <p14:creationId xmlns:p14="http://schemas.microsoft.com/office/powerpoint/2010/main" val="491663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8AA6-EEE1-07F3-A075-3220D65BF0C9}"/>
              </a:ext>
            </a:extLst>
          </p:cNvPr>
          <p:cNvSpPr>
            <a:spLocks noGrp="1"/>
          </p:cNvSpPr>
          <p:nvPr>
            <p:ph type="title"/>
          </p:nvPr>
        </p:nvSpPr>
        <p:spPr/>
        <p:txBody>
          <a:bodyPr/>
          <a:lstStyle/>
          <a:p>
            <a:r>
              <a:rPr lang="en-US" dirty="0"/>
              <a:t>Where can this go?</a:t>
            </a:r>
          </a:p>
        </p:txBody>
      </p:sp>
      <p:sp>
        <p:nvSpPr>
          <p:cNvPr id="3" name="Content Placeholder 2">
            <a:extLst>
              <a:ext uri="{FF2B5EF4-FFF2-40B4-BE49-F238E27FC236}">
                <a16:creationId xmlns:a16="http://schemas.microsoft.com/office/drawing/2014/main" id="{3CD4713D-6FF0-4833-FD8C-FD6A5BCC574C}"/>
              </a:ext>
            </a:extLst>
          </p:cNvPr>
          <p:cNvSpPr>
            <a:spLocks noGrp="1"/>
          </p:cNvSpPr>
          <p:nvPr>
            <p:ph idx="1"/>
          </p:nvPr>
        </p:nvSpPr>
        <p:spPr>
          <a:xfrm>
            <a:off x="574675" y="3327399"/>
            <a:ext cx="17891125" cy="8669339"/>
          </a:xfrm>
        </p:spPr>
        <p:txBody>
          <a:bodyPr/>
          <a:lstStyle/>
          <a:p>
            <a:pPr marL="571500" indent="-571500">
              <a:spcBef>
                <a:spcPts val="1200"/>
              </a:spcBef>
              <a:buFont typeface="Arial" panose="020B0604020202020204" pitchFamily="34" charset="0"/>
              <a:buChar char="•"/>
            </a:pPr>
            <a:r>
              <a:rPr lang="en-US" sz="4400" dirty="0"/>
              <a:t>The more context that can be added the more accuracy</a:t>
            </a:r>
          </a:p>
          <a:p>
            <a:pPr marL="1230300" lvl="2" indent="-571500">
              <a:spcBef>
                <a:spcPts val="1200"/>
              </a:spcBef>
            </a:pPr>
            <a:r>
              <a:rPr lang="en-US" sz="4400" dirty="0"/>
              <a:t>We have ways of getting File System, OS and VM awareness.</a:t>
            </a:r>
          </a:p>
          <a:p>
            <a:pPr marL="571500" indent="-571500">
              <a:spcBef>
                <a:spcPts val="1200"/>
              </a:spcBef>
              <a:buFont typeface="Arial" panose="020B0604020202020204" pitchFamily="34" charset="0"/>
              <a:buChar char="•"/>
            </a:pPr>
            <a:r>
              <a:rPr lang="en-US" sz="4400" dirty="0"/>
              <a:t>Adding other stats and hints from other parts of the controller like port and host</a:t>
            </a:r>
          </a:p>
          <a:p>
            <a:pPr marL="571500" indent="-571500">
              <a:spcBef>
                <a:spcPts val="1200"/>
              </a:spcBef>
              <a:buFont typeface="Arial" panose="020B0604020202020204" pitchFamily="34" charset="0"/>
              <a:buChar char="•"/>
            </a:pPr>
            <a:r>
              <a:rPr lang="en-US" sz="4400" dirty="0"/>
              <a:t>Looking at time based models and using prior history to help accuracy</a:t>
            </a:r>
          </a:p>
          <a:p>
            <a:pPr marL="571500" indent="-571500">
              <a:spcBef>
                <a:spcPts val="1200"/>
              </a:spcBef>
              <a:buFont typeface="Arial" panose="020B0604020202020204" pitchFamily="34" charset="0"/>
              <a:buChar char="•"/>
            </a:pPr>
            <a:r>
              <a:rPr lang="en-US" sz="4400" dirty="0"/>
              <a:t>Imagine having AI Accelerator in the system that is learning specific parts of each systems behavior.</a:t>
            </a:r>
          </a:p>
        </p:txBody>
      </p:sp>
    </p:spTree>
    <p:extLst>
      <p:ext uri="{BB962C8B-B14F-4D97-AF65-F5344CB8AC3E}">
        <p14:creationId xmlns:p14="http://schemas.microsoft.com/office/powerpoint/2010/main" val="129780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37ACE-E57A-5C19-8098-46E5CFA3A188}"/>
              </a:ext>
            </a:extLst>
          </p:cNvPr>
          <p:cNvSpPr txBox="1"/>
          <p:nvPr/>
        </p:nvSpPr>
        <p:spPr>
          <a:xfrm>
            <a:off x="4517702" y="11384298"/>
            <a:ext cx="4894194" cy="2061783"/>
          </a:xfrm>
          <a:prstGeom prst="rect">
            <a:avLst/>
          </a:prstGeom>
          <a:noFill/>
        </p:spPr>
        <p:txBody>
          <a:bodyPr wrap="square" lIns="0" rtlCol="0">
            <a:spAutoFit/>
          </a:bodyPr>
          <a:lstStyle/>
          <a:p>
            <a:pPr algn="r" defTabSz="457016">
              <a:defRPr/>
            </a:pPr>
            <a:r>
              <a:rPr lang="en-US" sz="5598" dirty="0">
                <a:solidFill>
                  <a:srgbClr val="172144"/>
                </a:solidFill>
                <a:latin typeface="IBM Plex Sans Light"/>
                <a:ea typeface="Helvetica Neue" panose="02000503000000020004" pitchFamily="2" charset="0"/>
                <a:cs typeface="Helvetica Neue" panose="02000503000000020004" pitchFamily="2" charset="0"/>
              </a:rPr>
              <a:t>108</a:t>
            </a:r>
          </a:p>
          <a:p>
            <a:pPr algn="r" defTabSz="457016">
              <a:defRPr/>
            </a:pPr>
            <a:r>
              <a:rPr lang="en-GB" sz="2400" dirty="0">
                <a:solidFill>
                  <a:srgbClr val="172144"/>
                </a:solidFill>
                <a:latin typeface="IBM Plex Sans Light"/>
              </a:rPr>
              <a:t>days faster identification and containment of a breach with extensive security AI &amp; automation</a:t>
            </a:r>
            <a:endParaRPr lang="en-US" sz="2400" dirty="0">
              <a:solidFill>
                <a:srgbClr val="172144"/>
              </a:solidFill>
              <a:latin typeface="IBM Plex Sans Light"/>
            </a:endParaRPr>
          </a:p>
        </p:txBody>
      </p:sp>
      <p:sp>
        <p:nvSpPr>
          <p:cNvPr id="3" name="TextBox 2">
            <a:extLst>
              <a:ext uri="{FF2B5EF4-FFF2-40B4-BE49-F238E27FC236}">
                <a16:creationId xmlns:a16="http://schemas.microsoft.com/office/drawing/2014/main" id="{5430ED9E-41DE-5EE9-8F24-6AD08EE6D439}"/>
              </a:ext>
            </a:extLst>
          </p:cNvPr>
          <p:cNvSpPr txBox="1"/>
          <p:nvPr/>
        </p:nvSpPr>
        <p:spPr>
          <a:xfrm>
            <a:off x="4517704" y="7720045"/>
            <a:ext cx="4894194" cy="1692451"/>
          </a:xfrm>
          <a:prstGeom prst="rect">
            <a:avLst/>
          </a:prstGeom>
          <a:noFill/>
        </p:spPr>
        <p:txBody>
          <a:bodyPr wrap="square" rtlCol="0">
            <a:spAutoFit/>
          </a:bodyPr>
          <a:lstStyle/>
          <a:p>
            <a:pPr algn="r" defTabSz="457016">
              <a:defRPr/>
            </a:pPr>
            <a:r>
              <a:rPr lang="en-US" sz="5598" dirty="0">
                <a:solidFill>
                  <a:srgbClr val="172144"/>
                </a:solidFill>
                <a:latin typeface="IBM Plex Sans Light"/>
                <a:ea typeface="Helvetica Neue" panose="02000503000000020004" pitchFamily="2" charset="0"/>
                <a:cs typeface="Helvetica Neue" panose="02000503000000020004" pitchFamily="2" charset="0"/>
              </a:rPr>
              <a:t>26%</a:t>
            </a:r>
          </a:p>
          <a:p>
            <a:pPr algn="r" defTabSz="457016">
              <a:defRPr/>
            </a:pPr>
            <a:r>
              <a:rPr lang="en-US" sz="2400" dirty="0">
                <a:solidFill>
                  <a:srgbClr val="172144"/>
                </a:solidFill>
                <a:latin typeface="IBM Plex Sans Light"/>
              </a:rPr>
              <a:t>clients who paid the ransom still could not recover the data</a:t>
            </a:r>
          </a:p>
        </p:txBody>
      </p:sp>
      <p:sp>
        <p:nvSpPr>
          <p:cNvPr id="4" name="TextBox 3">
            <a:extLst>
              <a:ext uri="{FF2B5EF4-FFF2-40B4-BE49-F238E27FC236}">
                <a16:creationId xmlns:a16="http://schemas.microsoft.com/office/drawing/2014/main" id="{091C2379-1B69-D4D4-8CBA-D1858E92920F}"/>
              </a:ext>
            </a:extLst>
          </p:cNvPr>
          <p:cNvSpPr txBox="1"/>
          <p:nvPr/>
        </p:nvSpPr>
        <p:spPr>
          <a:xfrm>
            <a:off x="4517702" y="4149029"/>
            <a:ext cx="4894194" cy="1692451"/>
          </a:xfrm>
          <a:prstGeom prst="rect">
            <a:avLst/>
          </a:prstGeom>
          <a:noFill/>
        </p:spPr>
        <p:txBody>
          <a:bodyPr wrap="square" rtlCol="0">
            <a:spAutoFit/>
          </a:bodyPr>
          <a:lstStyle/>
          <a:p>
            <a:pPr algn="r" defTabSz="457016">
              <a:defRPr/>
            </a:pPr>
            <a:r>
              <a:rPr lang="en-US" sz="5598" dirty="0">
                <a:solidFill>
                  <a:srgbClr val="172144"/>
                </a:solidFill>
                <a:latin typeface="IBM Plex Sans Light"/>
                <a:ea typeface="Helvetica Neue" panose="02000503000000020004" pitchFamily="2" charset="0"/>
                <a:cs typeface="Helvetica Neue" panose="02000503000000020004" pitchFamily="2" charset="0"/>
              </a:rPr>
              <a:t>51%</a:t>
            </a:r>
          </a:p>
          <a:p>
            <a:pPr algn="r" defTabSz="457016">
              <a:defRPr/>
            </a:pPr>
            <a:r>
              <a:rPr lang="en-GB" sz="2400" dirty="0">
                <a:solidFill>
                  <a:srgbClr val="172144"/>
                </a:solidFill>
                <a:latin typeface="IBM Plex Sans Light"/>
              </a:rPr>
              <a:t>of Cyber Attacks are ransomware (24%) or exfiltration (27%)</a:t>
            </a:r>
            <a:endParaRPr lang="en-US" sz="2400" dirty="0">
              <a:solidFill>
                <a:srgbClr val="172144"/>
              </a:solidFill>
              <a:latin typeface="IBM Plex Sans Light"/>
            </a:endParaRPr>
          </a:p>
        </p:txBody>
      </p:sp>
      <p:sp>
        <p:nvSpPr>
          <p:cNvPr id="5" name="TextBox 4">
            <a:extLst>
              <a:ext uri="{FF2B5EF4-FFF2-40B4-BE49-F238E27FC236}">
                <a16:creationId xmlns:a16="http://schemas.microsoft.com/office/drawing/2014/main" id="{6EC5062D-0540-2498-B89D-EC80AF6F257C}"/>
              </a:ext>
            </a:extLst>
          </p:cNvPr>
          <p:cNvSpPr txBox="1"/>
          <p:nvPr/>
        </p:nvSpPr>
        <p:spPr>
          <a:xfrm>
            <a:off x="16233364" y="9566462"/>
            <a:ext cx="4895362" cy="2061783"/>
          </a:xfrm>
          <a:prstGeom prst="rect">
            <a:avLst/>
          </a:prstGeom>
          <a:noFill/>
        </p:spPr>
        <p:txBody>
          <a:bodyPr wrap="square" rtlCol="0">
            <a:spAutoFit/>
          </a:bodyPr>
          <a:lstStyle/>
          <a:p>
            <a:pPr defTabSz="457016">
              <a:defRPr/>
            </a:pPr>
            <a:r>
              <a:rPr lang="en-US" sz="5598" dirty="0">
                <a:solidFill>
                  <a:srgbClr val="172144"/>
                </a:solidFill>
                <a:latin typeface="IBM Plex Sans Light"/>
                <a:ea typeface="Helvetica Neue" panose="02000503000000020004" pitchFamily="2" charset="0"/>
                <a:cs typeface="Helvetica Neue" panose="02000503000000020004" pitchFamily="2" charset="0"/>
              </a:rPr>
              <a:t>66%</a:t>
            </a:r>
          </a:p>
          <a:p>
            <a:pPr defTabSz="457016">
              <a:defRPr/>
            </a:pPr>
            <a:r>
              <a:rPr lang="en-GB" sz="2400" dirty="0">
                <a:solidFill>
                  <a:srgbClr val="172144"/>
                </a:solidFill>
                <a:latin typeface="IBM Plex Sans Light"/>
              </a:rPr>
              <a:t>of breaches were not identified by the organization's internal security teams and tools</a:t>
            </a:r>
            <a:endParaRPr lang="en-US" sz="2400" dirty="0">
              <a:solidFill>
                <a:srgbClr val="172144"/>
              </a:solidFill>
              <a:latin typeface="IBM Plex Sans Light"/>
            </a:endParaRPr>
          </a:p>
        </p:txBody>
      </p:sp>
      <p:sp>
        <p:nvSpPr>
          <p:cNvPr id="6" name="TextBox 5">
            <a:extLst>
              <a:ext uri="{FF2B5EF4-FFF2-40B4-BE49-F238E27FC236}">
                <a16:creationId xmlns:a16="http://schemas.microsoft.com/office/drawing/2014/main" id="{2FCD1CCF-237A-EF67-9E1A-E60F076EA24A}"/>
              </a:ext>
            </a:extLst>
          </p:cNvPr>
          <p:cNvSpPr txBox="1"/>
          <p:nvPr/>
        </p:nvSpPr>
        <p:spPr>
          <a:xfrm>
            <a:off x="16233364" y="5931311"/>
            <a:ext cx="4895362" cy="1692451"/>
          </a:xfrm>
          <a:prstGeom prst="rect">
            <a:avLst/>
          </a:prstGeom>
          <a:noFill/>
        </p:spPr>
        <p:txBody>
          <a:bodyPr wrap="square" rtlCol="0">
            <a:spAutoFit/>
          </a:bodyPr>
          <a:lstStyle/>
          <a:p>
            <a:pPr defTabSz="457016">
              <a:defRPr/>
            </a:pPr>
            <a:r>
              <a:rPr lang="en-US" sz="5598" dirty="0">
                <a:solidFill>
                  <a:srgbClr val="172144"/>
                </a:solidFill>
                <a:latin typeface="IBM Plex Sans Light"/>
                <a:ea typeface="Helvetica Neue" panose="02000503000000020004" pitchFamily="2" charset="0"/>
                <a:cs typeface="Helvetica Neue" panose="02000503000000020004" pitchFamily="2" charset="0"/>
              </a:rPr>
              <a:t>23</a:t>
            </a:r>
          </a:p>
          <a:p>
            <a:pPr defTabSz="457016">
              <a:defRPr/>
            </a:pPr>
            <a:r>
              <a:rPr lang="en-GB" sz="2400" dirty="0">
                <a:solidFill>
                  <a:srgbClr val="172144"/>
                </a:solidFill>
                <a:latin typeface="IBM Plex Sans Light"/>
              </a:rPr>
              <a:t>days, average recovery after a ransomware attack</a:t>
            </a:r>
          </a:p>
        </p:txBody>
      </p:sp>
      <p:sp>
        <p:nvSpPr>
          <p:cNvPr id="7" name="TextBox 6">
            <a:extLst>
              <a:ext uri="{FF2B5EF4-FFF2-40B4-BE49-F238E27FC236}">
                <a16:creationId xmlns:a16="http://schemas.microsoft.com/office/drawing/2014/main" id="{FC14B973-5D96-B9E8-6108-DB343361D09D}"/>
              </a:ext>
            </a:extLst>
          </p:cNvPr>
          <p:cNvSpPr txBox="1"/>
          <p:nvPr/>
        </p:nvSpPr>
        <p:spPr>
          <a:xfrm>
            <a:off x="16233364" y="2355325"/>
            <a:ext cx="4895362" cy="1692451"/>
          </a:xfrm>
          <a:prstGeom prst="rect">
            <a:avLst/>
          </a:prstGeom>
          <a:noFill/>
        </p:spPr>
        <p:txBody>
          <a:bodyPr wrap="square" rtlCol="0">
            <a:spAutoFit/>
          </a:bodyPr>
          <a:lstStyle/>
          <a:p>
            <a:pPr defTabSz="457016">
              <a:defRPr/>
            </a:pPr>
            <a:r>
              <a:rPr lang="en-US" sz="5598" dirty="0">
                <a:solidFill>
                  <a:srgbClr val="172144"/>
                </a:solidFill>
                <a:latin typeface="IBM Plex Sans Light"/>
                <a:ea typeface="Helvetica Neue" panose="02000503000000020004" pitchFamily="2" charset="0"/>
                <a:cs typeface="Helvetica Neue" panose="02000503000000020004" pitchFamily="2" charset="0"/>
              </a:rPr>
              <a:t>2X</a:t>
            </a:r>
          </a:p>
          <a:p>
            <a:pPr defTabSz="457016">
              <a:defRPr/>
            </a:pPr>
            <a:r>
              <a:rPr lang="en-US" sz="2400" dirty="0">
                <a:solidFill>
                  <a:srgbClr val="172144"/>
                </a:solidFill>
                <a:latin typeface="IBM Plex Sans Light"/>
              </a:rPr>
              <a:t>Cyber Attacks YTY 2022 vs 2021, 2023 YTY 2.5x so far!</a:t>
            </a:r>
          </a:p>
        </p:txBody>
      </p:sp>
      <p:grpSp>
        <p:nvGrpSpPr>
          <p:cNvPr id="8" name="Group 7">
            <a:extLst>
              <a:ext uri="{FF2B5EF4-FFF2-40B4-BE49-F238E27FC236}">
                <a16:creationId xmlns:a16="http://schemas.microsoft.com/office/drawing/2014/main" id="{36C5897F-88F0-868A-DC0F-319D82B4E3F7}"/>
              </a:ext>
            </a:extLst>
          </p:cNvPr>
          <p:cNvGrpSpPr/>
          <p:nvPr/>
        </p:nvGrpSpPr>
        <p:grpSpPr>
          <a:xfrm>
            <a:off x="13083314" y="2422230"/>
            <a:ext cx="2077642" cy="2077642"/>
            <a:chOff x="4473864" y="621879"/>
            <a:chExt cx="1038956" cy="1038956"/>
          </a:xfrm>
        </p:grpSpPr>
        <p:grpSp>
          <p:nvGrpSpPr>
            <p:cNvPr id="10" name="Group 9">
              <a:extLst>
                <a:ext uri="{FF2B5EF4-FFF2-40B4-BE49-F238E27FC236}">
                  <a16:creationId xmlns:a16="http://schemas.microsoft.com/office/drawing/2014/main" id="{41739070-1463-F2D0-A7C4-F4463A507BF8}"/>
                </a:ext>
              </a:extLst>
            </p:cNvPr>
            <p:cNvGrpSpPr/>
            <p:nvPr/>
          </p:nvGrpSpPr>
          <p:grpSpPr>
            <a:xfrm rot="16200000">
              <a:off x="4473864" y="621879"/>
              <a:ext cx="1038956" cy="1038956"/>
              <a:chOff x="13821632" y="6899564"/>
              <a:chExt cx="2078182" cy="2078182"/>
            </a:xfrm>
          </p:grpSpPr>
          <p:sp>
            <p:nvSpPr>
              <p:cNvPr id="12" name="Rectangle: Rounded Corners 7">
                <a:extLst>
                  <a:ext uri="{FF2B5EF4-FFF2-40B4-BE49-F238E27FC236}">
                    <a16:creationId xmlns:a16="http://schemas.microsoft.com/office/drawing/2014/main" id="{D52FFB14-1E23-FF2C-3B0B-8ADA4E16FB93}"/>
                  </a:ext>
                </a:extLst>
              </p:cNvPr>
              <p:cNvSpPr/>
              <p:nvPr/>
            </p:nvSpPr>
            <p:spPr>
              <a:xfrm rot="2700000">
                <a:off x="13821632" y="6899564"/>
                <a:ext cx="2078182" cy="2078182"/>
              </a:xfrm>
              <a:prstGeom prst="roundRect">
                <a:avLst/>
              </a:prstGeom>
              <a:solidFill>
                <a:srgbClr val="15B1FB"/>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algn="ctr" defTabSz="457016">
                  <a:defRPr/>
                </a:pPr>
                <a:endParaRPr lang="en-US" sz="2800" kern="0" dirty="0">
                  <a:solidFill>
                    <a:srgbClr val="FFFFFF"/>
                  </a:solidFill>
                  <a:latin typeface="IBM Plex Sans Light" panose="020B0403050203000203" pitchFamily="34" charset="0"/>
                </a:endParaRPr>
              </a:p>
            </p:txBody>
          </p:sp>
          <p:sp>
            <p:nvSpPr>
              <p:cNvPr id="13" name="Rectangle 12">
                <a:extLst>
                  <a:ext uri="{FF2B5EF4-FFF2-40B4-BE49-F238E27FC236}">
                    <a16:creationId xmlns:a16="http://schemas.microsoft.com/office/drawing/2014/main" id="{8764300A-1D51-984F-BBCC-3DDE940C7CBE}"/>
                  </a:ext>
                </a:extLst>
              </p:cNvPr>
              <p:cNvSpPr/>
              <p:nvPr/>
            </p:nvSpPr>
            <p:spPr>
              <a:xfrm rot="5400000">
                <a:off x="14720187" y="7104516"/>
                <a:ext cx="184779" cy="1569427"/>
              </a:xfrm>
              <a:prstGeom prst="rect">
                <a:avLst/>
              </a:prstGeom>
            </p:spPr>
            <p:txBody>
              <a:bodyPr wrap="none" anchor="ctr">
                <a:spAutoFit/>
              </a:bodyPr>
              <a:lstStyle/>
              <a:p>
                <a:pPr algn="ctr" defTabSz="457016">
                  <a:defRPr/>
                </a:pPr>
                <a:endParaRPr lang="en-US" sz="9596" kern="0" dirty="0">
                  <a:solidFill>
                    <a:srgbClr val="FFFFFF"/>
                  </a:solidFill>
                  <a:latin typeface="IBM Plex Sans Light" panose="020B0403050203000203" pitchFamily="34" charset="0"/>
                  <a:cs typeface="Arial" panose="020B0604020202020204" pitchFamily="34" charset="0"/>
                </a:endParaRPr>
              </a:p>
            </p:txBody>
          </p:sp>
        </p:grpSp>
        <p:pic>
          <p:nvPicPr>
            <p:cNvPr id="11" name="Picture 8" descr="Double Tap Gesture outline">
              <a:extLst>
                <a:ext uri="{FF2B5EF4-FFF2-40B4-BE49-F238E27FC236}">
                  <a16:creationId xmlns:a16="http://schemas.microsoft.com/office/drawing/2014/main" id="{C35AB571-EE35-EE2C-B432-077446A4DE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36123" y="709400"/>
              <a:ext cx="895822" cy="895822"/>
            </a:xfrm>
            <a:prstGeom prst="rect">
              <a:avLst/>
            </a:prstGeom>
          </p:spPr>
        </p:pic>
      </p:grpSp>
      <p:grpSp>
        <p:nvGrpSpPr>
          <p:cNvPr id="14" name="Group 13">
            <a:extLst>
              <a:ext uri="{FF2B5EF4-FFF2-40B4-BE49-F238E27FC236}">
                <a16:creationId xmlns:a16="http://schemas.microsoft.com/office/drawing/2014/main" id="{C240C7BD-F089-9428-274E-40B5CCF6EC94}"/>
              </a:ext>
            </a:extLst>
          </p:cNvPr>
          <p:cNvGrpSpPr/>
          <p:nvPr/>
        </p:nvGrpSpPr>
        <p:grpSpPr>
          <a:xfrm>
            <a:off x="10922566" y="4199858"/>
            <a:ext cx="2077642" cy="2077642"/>
            <a:chOff x="3393349" y="1510809"/>
            <a:chExt cx="1038956" cy="1038956"/>
          </a:xfrm>
        </p:grpSpPr>
        <p:grpSp>
          <p:nvGrpSpPr>
            <p:cNvPr id="15" name="Group 14">
              <a:extLst>
                <a:ext uri="{FF2B5EF4-FFF2-40B4-BE49-F238E27FC236}">
                  <a16:creationId xmlns:a16="http://schemas.microsoft.com/office/drawing/2014/main" id="{9CD18F61-DDBD-E76E-B5C4-EE7F8ECA1289}"/>
                </a:ext>
              </a:extLst>
            </p:cNvPr>
            <p:cNvGrpSpPr/>
            <p:nvPr/>
          </p:nvGrpSpPr>
          <p:grpSpPr>
            <a:xfrm rot="16200000">
              <a:off x="3393349" y="1510809"/>
              <a:ext cx="1038956" cy="1038956"/>
              <a:chOff x="12043541" y="4738254"/>
              <a:chExt cx="2078182" cy="2078182"/>
            </a:xfrm>
          </p:grpSpPr>
          <p:sp>
            <p:nvSpPr>
              <p:cNvPr id="18" name="Rectangle: Rounded Corners 3">
                <a:extLst>
                  <a:ext uri="{FF2B5EF4-FFF2-40B4-BE49-F238E27FC236}">
                    <a16:creationId xmlns:a16="http://schemas.microsoft.com/office/drawing/2014/main" id="{40F4DD80-4B94-37C7-AD61-3C522B566C73}"/>
                  </a:ext>
                </a:extLst>
              </p:cNvPr>
              <p:cNvSpPr/>
              <p:nvPr/>
            </p:nvSpPr>
            <p:spPr>
              <a:xfrm rot="2700000">
                <a:off x="12043541" y="4738254"/>
                <a:ext cx="2078182" cy="2078182"/>
              </a:xfrm>
              <a:prstGeom prst="roundRect">
                <a:avLst/>
              </a:prstGeom>
              <a:solidFill>
                <a:srgbClr val="2A92FD"/>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algn="ctr" defTabSz="457016">
                  <a:defRPr/>
                </a:pPr>
                <a:endParaRPr lang="en-US" sz="2800" kern="0" dirty="0">
                  <a:solidFill>
                    <a:srgbClr val="FFFFFF"/>
                  </a:solidFill>
                  <a:latin typeface="IBM Plex Sans Light" panose="020B0403050203000203" pitchFamily="34" charset="0"/>
                </a:endParaRPr>
              </a:p>
            </p:txBody>
          </p:sp>
          <p:sp>
            <p:nvSpPr>
              <p:cNvPr id="19" name="Rectangle 18">
                <a:extLst>
                  <a:ext uri="{FF2B5EF4-FFF2-40B4-BE49-F238E27FC236}">
                    <a16:creationId xmlns:a16="http://schemas.microsoft.com/office/drawing/2014/main" id="{A64CBDBF-317F-5ADE-9CD6-D52B8F380A07}"/>
                  </a:ext>
                </a:extLst>
              </p:cNvPr>
              <p:cNvSpPr/>
              <p:nvPr/>
            </p:nvSpPr>
            <p:spPr>
              <a:xfrm rot="5400000">
                <a:off x="12990243" y="4943206"/>
                <a:ext cx="184779" cy="1569427"/>
              </a:xfrm>
              <a:prstGeom prst="rect">
                <a:avLst/>
              </a:prstGeom>
            </p:spPr>
            <p:txBody>
              <a:bodyPr wrap="none" anchor="ctr">
                <a:spAutoFit/>
              </a:bodyPr>
              <a:lstStyle/>
              <a:p>
                <a:pPr algn="ctr" defTabSz="457016">
                  <a:defRPr/>
                </a:pPr>
                <a:endParaRPr lang="en-US" sz="9596" kern="0" dirty="0">
                  <a:solidFill>
                    <a:srgbClr val="FFFFFF"/>
                  </a:solidFill>
                  <a:latin typeface="IBM Plex Sans Light" panose="020B0403050203000203" pitchFamily="34" charset="0"/>
                  <a:cs typeface="Arial" panose="020B0604020202020204" pitchFamily="34" charset="0"/>
                </a:endParaRPr>
              </a:p>
            </p:txBody>
          </p:sp>
        </p:grpSp>
        <p:pic>
          <p:nvPicPr>
            <p:cNvPr id="17" name="Picture 12">
              <a:extLst>
                <a:ext uri="{FF2B5EF4-FFF2-40B4-BE49-F238E27FC236}">
                  <a16:creationId xmlns:a16="http://schemas.microsoft.com/office/drawing/2014/main" id="{0E92E78E-1692-C81A-BA59-3391EBE0DF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492124" y="1649153"/>
              <a:ext cx="846499" cy="843154"/>
            </a:xfrm>
            <a:prstGeom prst="rect">
              <a:avLst/>
            </a:prstGeom>
          </p:spPr>
        </p:pic>
      </p:grpSp>
      <p:grpSp>
        <p:nvGrpSpPr>
          <p:cNvPr id="20" name="Group 19">
            <a:extLst>
              <a:ext uri="{FF2B5EF4-FFF2-40B4-BE49-F238E27FC236}">
                <a16:creationId xmlns:a16="http://schemas.microsoft.com/office/drawing/2014/main" id="{69E63A84-62D7-8538-92AC-ED70703EE102}"/>
              </a:ext>
            </a:extLst>
          </p:cNvPr>
          <p:cNvGrpSpPr/>
          <p:nvPr/>
        </p:nvGrpSpPr>
        <p:grpSpPr>
          <a:xfrm>
            <a:off x="13083312" y="5977487"/>
            <a:ext cx="2077642" cy="2077642"/>
            <a:chOff x="8949313" y="4799476"/>
            <a:chExt cx="2077912" cy="2077912"/>
          </a:xfrm>
        </p:grpSpPr>
        <p:grpSp>
          <p:nvGrpSpPr>
            <p:cNvPr id="24" name="Group 23">
              <a:extLst>
                <a:ext uri="{FF2B5EF4-FFF2-40B4-BE49-F238E27FC236}">
                  <a16:creationId xmlns:a16="http://schemas.microsoft.com/office/drawing/2014/main" id="{1F89313F-034D-9686-2BAF-B5A0EB895BBB}"/>
                </a:ext>
              </a:extLst>
            </p:cNvPr>
            <p:cNvGrpSpPr/>
            <p:nvPr/>
          </p:nvGrpSpPr>
          <p:grpSpPr>
            <a:xfrm rot="16200000">
              <a:off x="8949313" y="4799476"/>
              <a:ext cx="2077912" cy="2077912"/>
              <a:chOff x="10265451" y="6899565"/>
              <a:chExt cx="2078182" cy="2078182"/>
            </a:xfrm>
          </p:grpSpPr>
          <p:sp>
            <p:nvSpPr>
              <p:cNvPr id="31" name="Rectangle: Rounded Corners 6">
                <a:extLst>
                  <a:ext uri="{FF2B5EF4-FFF2-40B4-BE49-F238E27FC236}">
                    <a16:creationId xmlns:a16="http://schemas.microsoft.com/office/drawing/2014/main" id="{8C82512B-9896-BA68-5FF9-716B511F719C}"/>
                  </a:ext>
                </a:extLst>
              </p:cNvPr>
              <p:cNvSpPr/>
              <p:nvPr/>
            </p:nvSpPr>
            <p:spPr>
              <a:xfrm rot="2700000">
                <a:off x="10265451" y="6899565"/>
                <a:ext cx="2078182" cy="2078182"/>
              </a:xfrm>
              <a:prstGeom prst="roundRect">
                <a:avLst/>
              </a:prstGeom>
              <a:solidFill>
                <a:srgbClr val="0FBCFA"/>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algn="ctr" defTabSz="457016">
                  <a:defRPr/>
                </a:pPr>
                <a:endParaRPr lang="en-US" sz="2800" kern="0" dirty="0">
                  <a:solidFill>
                    <a:srgbClr val="FFFFFF"/>
                  </a:solidFill>
                  <a:latin typeface="IBM Plex Sans Light" panose="020B0403050203000203" pitchFamily="34" charset="0"/>
                </a:endParaRPr>
              </a:p>
            </p:txBody>
          </p:sp>
          <p:sp>
            <p:nvSpPr>
              <p:cNvPr id="32" name="Rectangle 31">
                <a:extLst>
                  <a:ext uri="{FF2B5EF4-FFF2-40B4-BE49-F238E27FC236}">
                    <a16:creationId xmlns:a16="http://schemas.microsoft.com/office/drawing/2014/main" id="{4A528EED-B71A-9840-4E67-DF7C545CABFA}"/>
                  </a:ext>
                </a:extLst>
              </p:cNvPr>
              <p:cNvSpPr/>
              <p:nvPr/>
            </p:nvSpPr>
            <p:spPr>
              <a:xfrm rot="5400000">
                <a:off x="11164006" y="7104515"/>
                <a:ext cx="184779" cy="1569427"/>
              </a:xfrm>
              <a:prstGeom prst="rect">
                <a:avLst/>
              </a:prstGeom>
            </p:spPr>
            <p:txBody>
              <a:bodyPr wrap="none" anchor="ctr">
                <a:spAutoFit/>
              </a:bodyPr>
              <a:lstStyle/>
              <a:p>
                <a:pPr algn="ctr" defTabSz="457016">
                  <a:defRPr/>
                </a:pPr>
                <a:endParaRPr lang="en-US" sz="9596" kern="0" dirty="0">
                  <a:solidFill>
                    <a:srgbClr val="FFFFFF"/>
                  </a:solidFill>
                  <a:latin typeface="IBM Plex Sans Light" panose="020B0403050203000203" pitchFamily="34" charset="0"/>
                  <a:cs typeface="Arial" panose="020B0604020202020204" pitchFamily="34" charset="0"/>
                </a:endParaRPr>
              </a:p>
            </p:txBody>
          </p:sp>
        </p:grpSp>
        <p:grpSp>
          <p:nvGrpSpPr>
            <p:cNvPr id="25" name="Picture 1039">
              <a:extLst>
                <a:ext uri="{FF2B5EF4-FFF2-40B4-BE49-F238E27FC236}">
                  <a16:creationId xmlns:a16="http://schemas.microsoft.com/office/drawing/2014/main" id="{B24CDAA8-ABB2-5082-6AC9-00D752BE0329}"/>
                </a:ext>
              </a:extLst>
            </p:cNvPr>
            <p:cNvGrpSpPr/>
            <p:nvPr/>
          </p:nvGrpSpPr>
          <p:grpSpPr>
            <a:xfrm>
              <a:off x="9466266" y="5254896"/>
              <a:ext cx="1190117" cy="1147141"/>
              <a:chOff x="9466266" y="5254896"/>
              <a:chExt cx="1190117" cy="1147141"/>
            </a:xfrm>
          </p:grpSpPr>
          <p:sp>
            <p:nvSpPr>
              <p:cNvPr id="27" name="Freeform: Shape 26">
                <a:extLst>
                  <a:ext uri="{FF2B5EF4-FFF2-40B4-BE49-F238E27FC236}">
                    <a16:creationId xmlns:a16="http://schemas.microsoft.com/office/drawing/2014/main" id="{B352DD0D-E8D9-BBEC-A905-77B83CCFEB4E}"/>
                  </a:ext>
                </a:extLst>
              </p:cNvPr>
              <p:cNvSpPr/>
              <p:nvPr/>
            </p:nvSpPr>
            <p:spPr>
              <a:xfrm>
                <a:off x="9466266" y="5254896"/>
                <a:ext cx="929857" cy="1051144"/>
              </a:xfrm>
              <a:custGeom>
                <a:avLst/>
                <a:gdLst>
                  <a:gd name="connsiteX0" fmla="*/ 465342 w 929857"/>
                  <a:gd name="connsiteY0" fmla="*/ 248105 h 1051144"/>
                  <a:gd name="connsiteX1" fmla="*/ 930271 w 929857"/>
                  <a:gd name="connsiteY1" fmla="*/ 123838 h 1051144"/>
                  <a:gd name="connsiteX2" fmla="*/ 465342 w 929857"/>
                  <a:gd name="connsiteY2" fmla="*/ -763 h 1051144"/>
                  <a:gd name="connsiteX3" fmla="*/ 413 w 929857"/>
                  <a:gd name="connsiteY3" fmla="*/ 124161 h 1051144"/>
                  <a:gd name="connsiteX4" fmla="*/ 465342 w 929857"/>
                  <a:gd name="connsiteY4" fmla="*/ 248429 h 1051144"/>
                  <a:gd name="connsiteX5" fmla="*/ 413 w 929857"/>
                  <a:gd name="connsiteY5" fmla="*/ 267986 h 1051144"/>
                  <a:gd name="connsiteX6" fmla="*/ 413 w 929857"/>
                  <a:gd name="connsiteY6" fmla="*/ 372706 h 1051144"/>
                  <a:gd name="connsiteX7" fmla="*/ 465342 w 929857"/>
                  <a:gd name="connsiteY7" fmla="*/ 496974 h 1051144"/>
                  <a:gd name="connsiteX8" fmla="*/ 930271 w 929857"/>
                  <a:gd name="connsiteY8" fmla="*/ 372706 h 1051144"/>
                  <a:gd name="connsiteX9" fmla="*/ 930271 w 929857"/>
                  <a:gd name="connsiteY9" fmla="*/ 268320 h 1051144"/>
                  <a:gd name="connsiteX10" fmla="*/ 706 w 929857"/>
                  <a:gd name="connsiteY10" fmla="*/ 545023 h 1051144"/>
                  <a:gd name="connsiteX11" fmla="*/ 706 w 929857"/>
                  <a:gd name="connsiteY11" fmla="*/ 649076 h 1051144"/>
                  <a:gd name="connsiteX12" fmla="*/ 465342 w 929857"/>
                  <a:gd name="connsiteY12" fmla="*/ 773677 h 1051144"/>
                  <a:gd name="connsiteX13" fmla="*/ 930271 w 929857"/>
                  <a:gd name="connsiteY13" fmla="*/ 649076 h 1051144"/>
                  <a:gd name="connsiteX14" fmla="*/ 930271 w 929857"/>
                  <a:gd name="connsiteY14" fmla="*/ 545023 h 1051144"/>
                  <a:gd name="connsiteX15" fmla="*/ 413 w 929857"/>
                  <a:gd name="connsiteY15" fmla="*/ 821717 h 1051144"/>
                  <a:gd name="connsiteX16" fmla="*/ 413 w 929857"/>
                  <a:gd name="connsiteY16" fmla="*/ 925780 h 1051144"/>
                  <a:gd name="connsiteX17" fmla="*/ 465342 w 929857"/>
                  <a:gd name="connsiteY17" fmla="*/ 1050381 h 1051144"/>
                  <a:gd name="connsiteX18" fmla="*/ 930271 w 929857"/>
                  <a:gd name="connsiteY18" fmla="*/ 925780 h 1051144"/>
                  <a:gd name="connsiteX19" fmla="*/ 930271 w 929857"/>
                  <a:gd name="connsiteY19" fmla="*/ 821717 h 105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9857" h="1051144">
                    <a:moveTo>
                      <a:pt x="465342" y="248105"/>
                    </a:moveTo>
                    <a:cubicBezTo>
                      <a:pt x="722144" y="248105"/>
                      <a:pt x="930271" y="192435"/>
                      <a:pt x="930271" y="123838"/>
                    </a:cubicBezTo>
                    <a:cubicBezTo>
                      <a:pt x="930271" y="54907"/>
                      <a:pt x="722144" y="-763"/>
                      <a:pt x="465342" y="-763"/>
                    </a:cubicBezTo>
                    <a:cubicBezTo>
                      <a:pt x="208549" y="-763"/>
                      <a:pt x="413" y="54907"/>
                      <a:pt x="413" y="124161"/>
                    </a:cubicBezTo>
                    <a:cubicBezTo>
                      <a:pt x="413" y="192758"/>
                      <a:pt x="208549" y="248429"/>
                      <a:pt x="465342" y="248429"/>
                    </a:cubicBezTo>
                    <a:close/>
                    <a:moveTo>
                      <a:pt x="413" y="267986"/>
                    </a:moveTo>
                    <a:lnTo>
                      <a:pt x="413" y="372706"/>
                    </a:lnTo>
                    <a:cubicBezTo>
                      <a:pt x="413" y="441294"/>
                      <a:pt x="208549" y="496974"/>
                      <a:pt x="465342" y="496974"/>
                    </a:cubicBezTo>
                    <a:cubicBezTo>
                      <a:pt x="722144" y="496974"/>
                      <a:pt x="930271" y="441294"/>
                      <a:pt x="930271" y="372706"/>
                    </a:cubicBezTo>
                    <a:lnTo>
                      <a:pt x="930271" y="268320"/>
                    </a:lnTo>
                    <a:moveTo>
                      <a:pt x="706" y="545023"/>
                    </a:moveTo>
                    <a:lnTo>
                      <a:pt x="706" y="649076"/>
                    </a:lnTo>
                    <a:cubicBezTo>
                      <a:pt x="706" y="717997"/>
                      <a:pt x="208843" y="773677"/>
                      <a:pt x="465342" y="773677"/>
                    </a:cubicBezTo>
                    <a:cubicBezTo>
                      <a:pt x="722144" y="773677"/>
                      <a:pt x="930271" y="717997"/>
                      <a:pt x="930271" y="649076"/>
                    </a:cubicBezTo>
                    <a:lnTo>
                      <a:pt x="930271" y="545023"/>
                    </a:lnTo>
                    <a:moveTo>
                      <a:pt x="413" y="821717"/>
                    </a:moveTo>
                    <a:lnTo>
                      <a:pt x="413" y="925780"/>
                    </a:lnTo>
                    <a:cubicBezTo>
                      <a:pt x="413" y="994700"/>
                      <a:pt x="208549" y="1050381"/>
                      <a:pt x="465342" y="1050381"/>
                    </a:cubicBezTo>
                    <a:cubicBezTo>
                      <a:pt x="722144" y="1050381"/>
                      <a:pt x="930271" y="994700"/>
                      <a:pt x="930271" y="925780"/>
                    </a:cubicBezTo>
                    <a:lnTo>
                      <a:pt x="930271" y="821717"/>
                    </a:lnTo>
                  </a:path>
                </a:pathLst>
              </a:custGeom>
              <a:noFill/>
              <a:ln w="45210" cap="rnd">
                <a:solidFill>
                  <a:srgbClr val="FFFFFF"/>
                </a:solidFill>
                <a:prstDash val="solid"/>
                <a:round/>
              </a:ln>
            </p:spPr>
            <p:txBody>
              <a:bodyPr rtlCol="0" anchor="ctr"/>
              <a:lstStyle/>
              <a:p>
                <a:pPr defTabSz="1829014">
                  <a:defRPr/>
                </a:pPr>
                <a:endParaRPr lang="en-GB" dirty="0">
                  <a:solidFill>
                    <a:srgbClr val="000000"/>
                  </a:solidFill>
                  <a:latin typeface="IBM Plex Sans Light"/>
                </a:endParaRPr>
              </a:p>
            </p:txBody>
          </p:sp>
          <p:sp>
            <p:nvSpPr>
              <p:cNvPr id="29" name="Freeform: Shape 28">
                <a:extLst>
                  <a:ext uri="{FF2B5EF4-FFF2-40B4-BE49-F238E27FC236}">
                    <a16:creationId xmlns:a16="http://schemas.microsoft.com/office/drawing/2014/main" id="{230570B5-D312-6BDE-A7C6-830CE4C4B64B}"/>
                  </a:ext>
                </a:extLst>
              </p:cNvPr>
              <p:cNvSpPr/>
              <p:nvPr/>
            </p:nvSpPr>
            <p:spPr>
              <a:xfrm>
                <a:off x="9984258" y="5782974"/>
                <a:ext cx="672125" cy="619063"/>
              </a:xfrm>
              <a:custGeom>
                <a:avLst/>
                <a:gdLst>
                  <a:gd name="connsiteX0" fmla="*/ 460288 w 672125"/>
                  <a:gd name="connsiteY0" fmla="*/ -763 h 619063"/>
                  <a:gd name="connsiteX1" fmla="*/ 646007 w 672125"/>
                  <a:gd name="connsiteY1" fmla="*/ -763 h 619063"/>
                  <a:gd name="connsiteX2" fmla="*/ 586759 w 672125"/>
                  <a:gd name="connsiteY2" fmla="*/ 58485 h 619063"/>
                  <a:gd name="connsiteX3" fmla="*/ 672538 w 672125"/>
                  <a:gd name="connsiteY3" fmla="*/ 282237 h 619063"/>
                  <a:gd name="connsiteX4" fmla="*/ 336476 w 672125"/>
                  <a:gd name="connsiteY4" fmla="*/ 618300 h 619063"/>
                  <a:gd name="connsiteX5" fmla="*/ 413 w 672125"/>
                  <a:gd name="connsiteY5" fmla="*/ 282237 h 619063"/>
                  <a:gd name="connsiteX6" fmla="*/ 98574 w 672125"/>
                  <a:gd name="connsiteY6" fmla="*/ 44345 h 619063"/>
                  <a:gd name="connsiteX7" fmla="*/ 173751 w 672125"/>
                  <a:gd name="connsiteY7" fmla="*/ 119512 h 619063"/>
                  <a:gd name="connsiteX8" fmla="*/ 106538 w 672125"/>
                  <a:gd name="connsiteY8" fmla="*/ 282237 h 619063"/>
                  <a:gd name="connsiteX9" fmla="*/ 336476 w 672125"/>
                  <a:gd name="connsiteY9" fmla="*/ 512175 h 619063"/>
                  <a:gd name="connsiteX10" fmla="*/ 566413 w 672125"/>
                  <a:gd name="connsiteY10" fmla="*/ 282237 h 619063"/>
                  <a:gd name="connsiteX11" fmla="*/ 511582 w 672125"/>
                  <a:gd name="connsiteY11" fmla="*/ 133662 h 619063"/>
                  <a:gd name="connsiteX12" fmla="*/ 460288 w 672125"/>
                  <a:gd name="connsiteY12" fmla="*/ 184956 h 619063"/>
                  <a:gd name="connsiteX13" fmla="*/ 460288 w 672125"/>
                  <a:gd name="connsiteY13" fmla="*/ -763 h 6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2125" h="619063">
                    <a:moveTo>
                      <a:pt x="460288" y="-763"/>
                    </a:moveTo>
                    <a:lnTo>
                      <a:pt x="646007" y="-763"/>
                    </a:lnTo>
                    <a:lnTo>
                      <a:pt x="586759" y="58485"/>
                    </a:lnTo>
                    <a:cubicBezTo>
                      <a:pt x="639821" y="117743"/>
                      <a:pt x="672538" y="196458"/>
                      <a:pt x="672538" y="282237"/>
                    </a:cubicBezTo>
                    <a:cubicBezTo>
                      <a:pt x="672538" y="467956"/>
                      <a:pt x="522194" y="618300"/>
                      <a:pt x="336476" y="618300"/>
                    </a:cubicBezTo>
                    <a:cubicBezTo>
                      <a:pt x="150757" y="618300"/>
                      <a:pt x="413" y="467956"/>
                      <a:pt x="413" y="282237"/>
                    </a:cubicBezTo>
                    <a:cubicBezTo>
                      <a:pt x="413" y="189373"/>
                      <a:pt x="38446" y="105362"/>
                      <a:pt x="98574" y="44345"/>
                    </a:cubicBezTo>
                    <a:lnTo>
                      <a:pt x="173751" y="119512"/>
                    </a:lnTo>
                    <a:cubicBezTo>
                      <a:pt x="132190" y="161083"/>
                      <a:pt x="106538" y="218562"/>
                      <a:pt x="106538" y="282237"/>
                    </a:cubicBezTo>
                    <a:cubicBezTo>
                      <a:pt x="106538" y="408708"/>
                      <a:pt x="210005" y="512175"/>
                      <a:pt x="336476" y="512175"/>
                    </a:cubicBezTo>
                    <a:cubicBezTo>
                      <a:pt x="462946" y="512175"/>
                      <a:pt x="566413" y="408708"/>
                      <a:pt x="566413" y="282237"/>
                    </a:cubicBezTo>
                    <a:cubicBezTo>
                      <a:pt x="566413" y="225638"/>
                      <a:pt x="546068" y="173454"/>
                      <a:pt x="511582" y="133662"/>
                    </a:cubicBezTo>
                    <a:lnTo>
                      <a:pt x="460288" y="184956"/>
                    </a:lnTo>
                    <a:lnTo>
                      <a:pt x="460288" y="-763"/>
                    </a:lnTo>
                    <a:close/>
                  </a:path>
                </a:pathLst>
              </a:custGeom>
              <a:solidFill>
                <a:srgbClr val="FFFFFF"/>
              </a:solidFill>
              <a:ln w="40167" cap="flat">
                <a:solidFill>
                  <a:srgbClr val="0FBCFA"/>
                </a:solidFill>
                <a:prstDash val="solid"/>
                <a:miter/>
              </a:ln>
            </p:spPr>
            <p:txBody>
              <a:bodyPr rtlCol="0" anchor="ctr"/>
              <a:lstStyle/>
              <a:p>
                <a:pPr defTabSz="1829014">
                  <a:defRPr/>
                </a:pPr>
                <a:endParaRPr lang="en-GB">
                  <a:solidFill>
                    <a:srgbClr val="000000"/>
                  </a:solidFill>
                  <a:latin typeface="IBM Plex Sans Light"/>
                </a:endParaRPr>
              </a:p>
            </p:txBody>
          </p:sp>
        </p:grpSp>
      </p:grpSp>
      <p:grpSp>
        <p:nvGrpSpPr>
          <p:cNvPr id="36" name="Group 35">
            <a:extLst>
              <a:ext uri="{FF2B5EF4-FFF2-40B4-BE49-F238E27FC236}">
                <a16:creationId xmlns:a16="http://schemas.microsoft.com/office/drawing/2014/main" id="{55DB518B-A121-A87E-A837-8EE5DD9A928F}"/>
              </a:ext>
            </a:extLst>
          </p:cNvPr>
          <p:cNvGrpSpPr/>
          <p:nvPr/>
        </p:nvGrpSpPr>
        <p:grpSpPr>
          <a:xfrm>
            <a:off x="10922576" y="11310401"/>
            <a:ext cx="2077646" cy="2077642"/>
            <a:chOff x="3393354" y="5066543"/>
            <a:chExt cx="1038958" cy="1038956"/>
          </a:xfrm>
        </p:grpSpPr>
        <p:grpSp>
          <p:nvGrpSpPr>
            <p:cNvPr id="37" name="Group 36">
              <a:extLst>
                <a:ext uri="{FF2B5EF4-FFF2-40B4-BE49-F238E27FC236}">
                  <a16:creationId xmlns:a16="http://schemas.microsoft.com/office/drawing/2014/main" id="{B7486D01-83F2-C671-9A01-5BFCEC12F0AF}"/>
                </a:ext>
              </a:extLst>
            </p:cNvPr>
            <p:cNvGrpSpPr/>
            <p:nvPr/>
          </p:nvGrpSpPr>
          <p:grpSpPr>
            <a:xfrm rot="16200000">
              <a:off x="3393355" y="5066542"/>
              <a:ext cx="1038956" cy="1038958"/>
              <a:chOff x="4931177" y="4738255"/>
              <a:chExt cx="2078182" cy="2078182"/>
            </a:xfrm>
          </p:grpSpPr>
          <p:sp>
            <p:nvSpPr>
              <p:cNvPr id="39" name="Rectangle: Rounded Corners 1">
                <a:extLst>
                  <a:ext uri="{FF2B5EF4-FFF2-40B4-BE49-F238E27FC236}">
                    <a16:creationId xmlns:a16="http://schemas.microsoft.com/office/drawing/2014/main" id="{9F28885C-3797-FC56-4549-EA07F888D5D6}"/>
                  </a:ext>
                </a:extLst>
              </p:cNvPr>
              <p:cNvSpPr/>
              <p:nvPr/>
            </p:nvSpPr>
            <p:spPr>
              <a:xfrm rot="2700000">
                <a:off x="4931177" y="4738255"/>
                <a:ext cx="2078182" cy="2078182"/>
              </a:xfrm>
              <a:prstGeom prst="roundRect">
                <a:avLst/>
              </a:prstGeom>
              <a:solidFill>
                <a:srgbClr val="377DFF"/>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algn="ctr" defTabSz="457016">
                  <a:defRPr/>
                </a:pPr>
                <a:endParaRPr lang="en-US" sz="7196" kern="0" dirty="0">
                  <a:solidFill>
                    <a:srgbClr val="FFFFFF"/>
                  </a:solidFill>
                  <a:latin typeface="IBM Plex Sans Light" panose="020B0403050203000203" pitchFamily="34" charset="0"/>
                  <a:cs typeface="Arial" panose="020B0604020202020204" pitchFamily="34" charset="0"/>
                </a:endParaRPr>
              </a:p>
            </p:txBody>
          </p:sp>
          <p:sp>
            <p:nvSpPr>
              <p:cNvPr id="40" name="Rectangle 39">
                <a:extLst>
                  <a:ext uri="{FF2B5EF4-FFF2-40B4-BE49-F238E27FC236}">
                    <a16:creationId xmlns:a16="http://schemas.microsoft.com/office/drawing/2014/main" id="{52761D6C-32F5-DF3D-8E41-A692EE4E15AB}"/>
                  </a:ext>
                </a:extLst>
              </p:cNvPr>
              <p:cNvSpPr/>
              <p:nvPr/>
            </p:nvSpPr>
            <p:spPr>
              <a:xfrm rot="5400000">
                <a:off x="5877903" y="4943197"/>
                <a:ext cx="184779" cy="1569427"/>
              </a:xfrm>
              <a:prstGeom prst="rect">
                <a:avLst/>
              </a:prstGeom>
            </p:spPr>
            <p:txBody>
              <a:bodyPr wrap="none" anchor="ctr">
                <a:spAutoFit/>
              </a:bodyPr>
              <a:lstStyle/>
              <a:p>
                <a:pPr algn="ctr" defTabSz="457016">
                  <a:defRPr/>
                </a:pPr>
                <a:endParaRPr lang="en-US" sz="9596" kern="0" dirty="0">
                  <a:solidFill>
                    <a:srgbClr val="FFFFFF"/>
                  </a:solidFill>
                  <a:latin typeface="IBM Plex Sans Light" panose="020B0403050203000203" pitchFamily="34" charset="0"/>
                  <a:cs typeface="Arial" panose="020B0604020202020204" pitchFamily="34" charset="0"/>
                </a:endParaRPr>
              </a:p>
            </p:txBody>
          </p:sp>
        </p:grpSp>
        <p:pic>
          <p:nvPicPr>
            <p:cNvPr id="38" name="Picture 37">
              <a:extLst>
                <a:ext uri="{FF2B5EF4-FFF2-40B4-BE49-F238E27FC236}">
                  <a16:creationId xmlns:a16="http://schemas.microsoft.com/office/drawing/2014/main" id="{42DED9A5-A867-3387-D8EE-CECB7270B834}"/>
                </a:ext>
              </a:extLst>
            </p:cNvPr>
            <p:cNvPicPr>
              <a:picLocks noChangeAspect="1"/>
            </p:cNvPicPr>
            <p:nvPr/>
          </p:nvPicPr>
          <p:blipFill>
            <a:blip r:embed="rId6">
              <a:biLevel thresh="25000"/>
            </a:blip>
            <a:srcRect/>
            <a:stretch/>
          </p:blipFill>
          <p:spPr>
            <a:xfrm>
              <a:off x="3593866" y="5225512"/>
              <a:ext cx="643015" cy="643015"/>
            </a:xfrm>
            <a:prstGeom prst="rect">
              <a:avLst/>
            </a:prstGeom>
          </p:spPr>
        </p:pic>
      </p:grpSp>
      <p:grpSp>
        <p:nvGrpSpPr>
          <p:cNvPr id="41" name="Group 40">
            <a:extLst>
              <a:ext uri="{FF2B5EF4-FFF2-40B4-BE49-F238E27FC236}">
                <a16:creationId xmlns:a16="http://schemas.microsoft.com/office/drawing/2014/main" id="{4918449D-C464-F952-8C67-4125EB82CD1F}"/>
              </a:ext>
            </a:extLst>
          </p:cNvPr>
          <p:cNvGrpSpPr/>
          <p:nvPr/>
        </p:nvGrpSpPr>
        <p:grpSpPr>
          <a:xfrm>
            <a:off x="10922568" y="7755114"/>
            <a:ext cx="2077642" cy="2077642"/>
            <a:chOff x="3393350" y="3288668"/>
            <a:chExt cx="1038956" cy="1038956"/>
          </a:xfrm>
        </p:grpSpPr>
        <p:grpSp>
          <p:nvGrpSpPr>
            <p:cNvPr id="42" name="Group 41">
              <a:extLst>
                <a:ext uri="{FF2B5EF4-FFF2-40B4-BE49-F238E27FC236}">
                  <a16:creationId xmlns:a16="http://schemas.microsoft.com/office/drawing/2014/main" id="{834C9B8A-4B48-F812-6933-7E0338C00A88}"/>
                </a:ext>
              </a:extLst>
            </p:cNvPr>
            <p:cNvGrpSpPr/>
            <p:nvPr/>
          </p:nvGrpSpPr>
          <p:grpSpPr>
            <a:xfrm rot="16200000">
              <a:off x="3393350" y="3288668"/>
              <a:ext cx="1038956" cy="1038956"/>
              <a:chOff x="8487360" y="4738255"/>
              <a:chExt cx="2078182" cy="2078182"/>
            </a:xfrm>
          </p:grpSpPr>
          <p:sp>
            <p:nvSpPr>
              <p:cNvPr id="44" name="Rectangle: Rounded Corners 2">
                <a:extLst>
                  <a:ext uri="{FF2B5EF4-FFF2-40B4-BE49-F238E27FC236}">
                    <a16:creationId xmlns:a16="http://schemas.microsoft.com/office/drawing/2014/main" id="{8506583E-2579-88D5-CADB-9AB9F9B6BF04}"/>
                  </a:ext>
                </a:extLst>
              </p:cNvPr>
              <p:cNvSpPr/>
              <p:nvPr/>
            </p:nvSpPr>
            <p:spPr>
              <a:xfrm rot="2700000">
                <a:off x="8487360" y="4738255"/>
                <a:ext cx="2078182" cy="2078182"/>
              </a:xfrm>
              <a:prstGeom prst="roundRect">
                <a:avLst/>
              </a:prstGeom>
              <a:solidFill>
                <a:srgbClr val="3087FE"/>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algn="ctr" defTabSz="457016">
                  <a:defRPr/>
                </a:pPr>
                <a:endParaRPr lang="en-US" sz="2800" kern="0" dirty="0">
                  <a:solidFill>
                    <a:srgbClr val="FFFFFF"/>
                  </a:solidFill>
                  <a:latin typeface="IBM Plex Sans Light" panose="020B0403050203000203" pitchFamily="34" charset="0"/>
                </a:endParaRPr>
              </a:p>
            </p:txBody>
          </p:sp>
          <p:sp>
            <p:nvSpPr>
              <p:cNvPr id="45" name="Rectangle 44">
                <a:extLst>
                  <a:ext uri="{FF2B5EF4-FFF2-40B4-BE49-F238E27FC236}">
                    <a16:creationId xmlns:a16="http://schemas.microsoft.com/office/drawing/2014/main" id="{26EE75AF-5F15-E1B7-0ACB-2C4B6F2AC7F9}"/>
                  </a:ext>
                </a:extLst>
              </p:cNvPr>
              <p:cNvSpPr/>
              <p:nvPr/>
            </p:nvSpPr>
            <p:spPr>
              <a:xfrm rot="5400000">
                <a:off x="9434062" y="4943205"/>
                <a:ext cx="184779" cy="1569427"/>
              </a:xfrm>
              <a:prstGeom prst="rect">
                <a:avLst/>
              </a:prstGeom>
            </p:spPr>
            <p:txBody>
              <a:bodyPr wrap="none" anchor="ctr">
                <a:spAutoFit/>
              </a:bodyPr>
              <a:lstStyle/>
              <a:p>
                <a:pPr algn="ctr" defTabSz="457016">
                  <a:defRPr/>
                </a:pPr>
                <a:endParaRPr lang="en-US" sz="9596" kern="0" dirty="0">
                  <a:solidFill>
                    <a:srgbClr val="FFFFFF"/>
                  </a:solidFill>
                  <a:latin typeface="IBM Plex Sans Light" panose="020B0403050203000203" pitchFamily="34" charset="0"/>
                  <a:cs typeface="Arial" panose="020B0604020202020204" pitchFamily="34" charset="0"/>
                </a:endParaRPr>
              </a:p>
            </p:txBody>
          </p:sp>
        </p:grpSp>
        <p:pic>
          <p:nvPicPr>
            <p:cNvPr id="43" name="Picture 42">
              <a:extLst>
                <a:ext uri="{FF2B5EF4-FFF2-40B4-BE49-F238E27FC236}">
                  <a16:creationId xmlns:a16="http://schemas.microsoft.com/office/drawing/2014/main" id="{17DF094F-BA0F-9729-0AD1-0D8F45A945AD}"/>
                </a:ext>
              </a:extLst>
            </p:cNvPr>
            <p:cNvPicPr>
              <a:picLocks noChangeAspect="1"/>
            </p:cNvPicPr>
            <p:nvPr/>
          </p:nvPicPr>
          <p:blipFill>
            <a:blip r:embed="rId7"/>
            <a:stretch>
              <a:fillRect/>
            </a:stretch>
          </p:blipFill>
          <p:spPr>
            <a:xfrm>
              <a:off x="3569082" y="3489111"/>
              <a:ext cx="638069" cy="638069"/>
            </a:xfrm>
            <a:prstGeom prst="rect">
              <a:avLst/>
            </a:prstGeom>
          </p:spPr>
        </p:pic>
      </p:grpSp>
      <p:grpSp>
        <p:nvGrpSpPr>
          <p:cNvPr id="76" name="Group 75">
            <a:extLst>
              <a:ext uri="{FF2B5EF4-FFF2-40B4-BE49-F238E27FC236}">
                <a16:creationId xmlns:a16="http://schemas.microsoft.com/office/drawing/2014/main" id="{7C5001A5-AC59-53D3-B7A3-36672CFB3DDE}"/>
              </a:ext>
            </a:extLst>
          </p:cNvPr>
          <p:cNvGrpSpPr/>
          <p:nvPr/>
        </p:nvGrpSpPr>
        <p:grpSpPr>
          <a:xfrm>
            <a:off x="13083312" y="9532743"/>
            <a:ext cx="2077642" cy="2077642"/>
            <a:chOff x="10997794" y="8355196"/>
            <a:chExt cx="2077912" cy="2077912"/>
          </a:xfrm>
        </p:grpSpPr>
        <p:grpSp>
          <p:nvGrpSpPr>
            <p:cNvPr id="46" name="Group 45">
              <a:extLst>
                <a:ext uri="{FF2B5EF4-FFF2-40B4-BE49-F238E27FC236}">
                  <a16:creationId xmlns:a16="http://schemas.microsoft.com/office/drawing/2014/main" id="{F9E86B21-18B5-52B8-0D75-1D0078356ABC}"/>
                </a:ext>
              </a:extLst>
            </p:cNvPr>
            <p:cNvGrpSpPr/>
            <p:nvPr/>
          </p:nvGrpSpPr>
          <p:grpSpPr>
            <a:xfrm rot="16200000">
              <a:off x="10997794" y="8355196"/>
              <a:ext cx="2077912" cy="2077912"/>
              <a:chOff x="6709268" y="6899565"/>
              <a:chExt cx="2078182" cy="2078182"/>
            </a:xfrm>
          </p:grpSpPr>
          <p:sp>
            <p:nvSpPr>
              <p:cNvPr id="47" name="Rectangle: Rounded Corners 5">
                <a:extLst>
                  <a:ext uri="{FF2B5EF4-FFF2-40B4-BE49-F238E27FC236}">
                    <a16:creationId xmlns:a16="http://schemas.microsoft.com/office/drawing/2014/main" id="{CBBB9464-870B-1158-F5B8-397BB4D67EA1}"/>
                  </a:ext>
                </a:extLst>
              </p:cNvPr>
              <p:cNvSpPr/>
              <p:nvPr/>
            </p:nvSpPr>
            <p:spPr>
              <a:xfrm rot="2700000">
                <a:off x="6709268" y="6899565"/>
                <a:ext cx="2078182" cy="2078182"/>
              </a:xfrm>
              <a:prstGeom prst="roundRect">
                <a:avLst/>
              </a:prstGeom>
              <a:solidFill>
                <a:srgbClr val="08C6F9"/>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algn="ctr" defTabSz="457016">
                  <a:defRPr/>
                </a:pPr>
                <a:endParaRPr lang="en-US" sz="2800" kern="0" dirty="0">
                  <a:solidFill>
                    <a:srgbClr val="FFFFFF"/>
                  </a:solidFill>
                  <a:latin typeface="IBM Plex Sans Light" panose="020B0403050203000203" pitchFamily="34" charset="0"/>
                </a:endParaRPr>
              </a:p>
            </p:txBody>
          </p:sp>
          <p:sp>
            <p:nvSpPr>
              <p:cNvPr id="48" name="Rectangle 47">
                <a:extLst>
                  <a:ext uri="{FF2B5EF4-FFF2-40B4-BE49-F238E27FC236}">
                    <a16:creationId xmlns:a16="http://schemas.microsoft.com/office/drawing/2014/main" id="{E94B4F34-05D7-946C-2196-2188572B21FC}"/>
                  </a:ext>
                </a:extLst>
              </p:cNvPr>
              <p:cNvSpPr/>
              <p:nvPr/>
            </p:nvSpPr>
            <p:spPr>
              <a:xfrm rot="5400000">
                <a:off x="7607823" y="7104515"/>
                <a:ext cx="184779" cy="1569427"/>
              </a:xfrm>
              <a:prstGeom prst="rect">
                <a:avLst/>
              </a:prstGeom>
            </p:spPr>
            <p:txBody>
              <a:bodyPr wrap="none" anchor="ctr">
                <a:spAutoFit/>
              </a:bodyPr>
              <a:lstStyle/>
              <a:p>
                <a:pPr algn="ctr" defTabSz="457016">
                  <a:defRPr/>
                </a:pPr>
                <a:endParaRPr lang="en-US" sz="9596" kern="0" dirty="0">
                  <a:solidFill>
                    <a:srgbClr val="FFFFFF"/>
                  </a:solidFill>
                  <a:latin typeface="IBM Plex Sans Light" panose="020B0403050203000203"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59FAF6EA-EC4B-2BCF-00CC-16EFA073B4B9}"/>
                </a:ext>
              </a:extLst>
            </p:cNvPr>
            <p:cNvGrpSpPr/>
            <p:nvPr/>
          </p:nvGrpSpPr>
          <p:grpSpPr>
            <a:xfrm>
              <a:off x="11345026" y="8661165"/>
              <a:ext cx="1465974" cy="1465974"/>
              <a:chOff x="26478336" y="9202750"/>
              <a:chExt cx="1465974" cy="1465974"/>
            </a:xfrm>
          </p:grpSpPr>
          <p:pic>
            <p:nvPicPr>
              <p:cNvPr id="51" name="Graphic 50" descr="Magnifying glass outline">
                <a:extLst>
                  <a:ext uri="{FF2B5EF4-FFF2-40B4-BE49-F238E27FC236}">
                    <a16:creationId xmlns:a16="http://schemas.microsoft.com/office/drawing/2014/main" id="{E5DC4C5B-E451-C821-4593-2D65FF1CAE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478336" y="9202750"/>
                <a:ext cx="1465974" cy="1465974"/>
              </a:xfrm>
              <a:prstGeom prst="rect">
                <a:avLst/>
              </a:prstGeom>
            </p:spPr>
          </p:pic>
          <p:cxnSp>
            <p:nvCxnSpPr>
              <p:cNvPr id="52" name="Straight Connector 51">
                <a:extLst>
                  <a:ext uri="{FF2B5EF4-FFF2-40B4-BE49-F238E27FC236}">
                    <a16:creationId xmlns:a16="http://schemas.microsoft.com/office/drawing/2014/main" id="{6FC14C74-863B-27D1-E05D-FD796F327A53}"/>
                  </a:ext>
                </a:extLst>
              </p:cNvPr>
              <p:cNvCxnSpPr/>
              <p:nvPr/>
            </p:nvCxnSpPr>
            <p:spPr bwMode="auto">
              <a:xfrm flipH="1">
                <a:off x="26672763" y="9394152"/>
                <a:ext cx="900000" cy="900000"/>
              </a:xfrm>
              <a:prstGeom prst="line">
                <a:avLst/>
              </a:prstGeom>
              <a:ln w="3810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ECED3E25-753F-D1F2-9058-034F26FBDF4B}"/>
                  </a:ext>
                </a:extLst>
              </p:cNvPr>
              <p:cNvCxnSpPr>
                <a:cxnSpLocks/>
              </p:cNvCxnSpPr>
              <p:nvPr/>
            </p:nvCxnSpPr>
            <p:spPr bwMode="auto">
              <a:xfrm flipH="1">
                <a:off x="26672763" y="9394152"/>
                <a:ext cx="570216" cy="580282"/>
              </a:xfrm>
              <a:prstGeom prst="line">
                <a:avLst/>
              </a:prstGeom>
              <a:ln w="2540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9A7BFCC-39BB-0360-FB1C-361340C2DC08}"/>
                  </a:ext>
                </a:extLst>
              </p:cNvPr>
              <p:cNvCxnSpPr>
                <a:cxnSpLocks/>
              </p:cNvCxnSpPr>
              <p:nvPr/>
            </p:nvCxnSpPr>
            <p:spPr bwMode="auto">
              <a:xfrm flipH="1">
                <a:off x="26626279" y="9355455"/>
                <a:ext cx="374934" cy="347279"/>
              </a:xfrm>
              <a:prstGeom prst="line">
                <a:avLst/>
              </a:prstGeom>
              <a:ln w="2540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69FE0446-6255-D5F6-37CF-50F738770EA4}"/>
                  </a:ext>
                </a:extLst>
              </p:cNvPr>
              <p:cNvCxnSpPr>
                <a:cxnSpLocks/>
              </p:cNvCxnSpPr>
              <p:nvPr/>
            </p:nvCxnSpPr>
            <p:spPr bwMode="auto">
              <a:xfrm>
                <a:off x="26672763" y="9974434"/>
                <a:ext cx="311002"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FE95F25B-105E-B54C-7BF0-66CD6146DF70}"/>
                  </a:ext>
                </a:extLst>
              </p:cNvPr>
              <p:cNvCxnSpPr>
                <a:cxnSpLocks/>
              </p:cNvCxnSpPr>
              <p:nvPr/>
            </p:nvCxnSpPr>
            <p:spPr bwMode="auto">
              <a:xfrm>
                <a:off x="26645054" y="9900249"/>
                <a:ext cx="420209"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11333F55-C0D7-5A19-54DC-4BDB7B335F98}"/>
                  </a:ext>
                </a:extLst>
              </p:cNvPr>
              <p:cNvCxnSpPr>
                <a:cxnSpLocks/>
              </p:cNvCxnSpPr>
              <p:nvPr/>
            </p:nvCxnSpPr>
            <p:spPr bwMode="auto">
              <a:xfrm>
                <a:off x="26626279" y="9823641"/>
                <a:ext cx="502071"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8B83A437-D5FC-6759-A9C4-6CDC5E860D1D}"/>
                  </a:ext>
                </a:extLst>
              </p:cNvPr>
              <p:cNvCxnSpPr>
                <a:cxnSpLocks/>
              </p:cNvCxnSpPr>
              <p:nvPr/>
            </p:nvCxnSpPr>
            <p:spPr bwMode="auto">
              <a:xfrm>
                <a:off x="26900321" y="9750293"/>
                <a:ext cx="311002" cy="0"/>
              </a:xfrm>
              <a:prstGeom prst="line">
                <a:avLst/>
              </a:prstGeom>
              <a:ln w="63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F81F2F0-DFF4-F58D-F4A7-21C52A4192C2}"/>
                  </a:ext>
                </a:extLst>
              </p:cNvPr>
              <p:cNvCxnSpPr>
                <a:cxnSpLocks/>
              </p:cNvCxnSpPr>
              <p:nvPr/>
            </p:nvCxnSpPr>
            <p:spPr bwMode="auto">
              <a:xfrm>
                <a:off x="26626279" y="9749456"/>
                <a:ext cx="574269" cy="472"/>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2ADCFB93-CD04-E390-630B-A37AE3E275C4}"/>
                  </a:ext>
                </a:extLst>
              </p:cNvPr>
              <p:cNvCxnSpPr>
                <a:cxnSpLocks/>
              </p:cNvCxnSpPr>
              <p:nvPr/>
            </p:nvCxnSpPr>
            <p:spPr bwMode="auto">
              <a:xfrm>
                <a:off x="26645054" y="9672848"/>
                <a:ext cx="636992" cy="2895"/>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36E42FBA-ABAD-EED9-C8E4-775FFAECBFEC}"/>
                  </a:ext>
                </a:extLst>
              </p:cNvPr>
              <p:cNvCxnSpPr>
                <a:cxnSpLocks/>
              </p:cNvCxnSpPr>
              <p:nvPr/>
            </p:nvCxnSpPr>
            <p:spPr bwMode="auto">
              <a:xfrm>
                <a:off x="26672763" y="9599135"/>
                <a:ext cx="689149"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7CB099DC-A7E1-DF7A-E1A0-4F55F742A886}"/>
                  </a:ext>
                </a:extLst>
              </p:cNvPr>
              <p:cNvCxnSpPr>
                <a:cxnSpLocks/>
              </p:cNvCxnSpPr>
              <p:nvPr/>
            </p:nvCxnSpPr>
            <p:spPr bwMode="auto">
              <a:xfrm>
                <a:off x="26724603" y="9525787"/>
                <a:ext cx="655239"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BD69D054-287D-4ED4-5C7B-3DCE7EEAA8A2}"/>
                  </a:ext>
                </a:extLst>
              </p:cNvPr>
              <p:cNvCxnSpPr>
                <a:cxnSpLocks/>
              </p:cNvCxnSpPr>
              <p:nvPr/>
            </p:nvCxnSpPr>
            <p:spPr bwMode="auto">
              <a:xfrm>
                <a:off x="26724603" y="10049792"/>
                <a:ext cx="175718"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74038A76-2674-5E52-62D9-643EA5E023E0}"/>
                  </a:ext>
                </a:extLst>
              </p:cNvPr>
              <p:cNvCxnSpPr>
                <a:cxnSpLocks/>
              </p:cNvCxnSpPr>
              <p:nvPr/>
            </p:nvCxnSpPr>
            <p:spPr bwMode="auto">
              <a:xfrm flipV="1">
                <a:off x="26789801" y="9439434"/>
                <a:ext cx="532940" cy="2858"/>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
        <p:nvSpPr>
          <p:cNvPr id="65" name="Rectangle: Rounded Corners 64">
            <a:extLst>
              <a:ext uri="{FF2B5EF4-FFF2-40B4-BE49-F238E27FC236}">
                <a16:creationId xmlns:a16="http://schemas.microsoft.com/office/drawing/2014/main" id="{98B81D73-27FC-8210-4B5B-306CCD3CE56B}"/>
              </a:ext>
            </a:extLst>
          </p:cNvPr>
          <p:cNvSpPr/>
          <p:nvPr/>
        </p:nvSpPr>
        <p:spPr>
          <a:xfrm>
            <a:off x="291981" y="934387"/>
            <a:ext cx="1983888" cy="11847230"/>
          </a:xfrm>
          <a:prstGeom prst="roundRect">
            <a:avLst>
              <a:gd name="adj" fmla="val 50000"/>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9014">
              <a:defRPr/>
            </a:pPr>
            <a:endParaRPr lang="ru-RU" sz="7198">
              <a:solidFill>
                <a:srgbClr val="000000"/>
              </a:solidFill>
              <a:latin typeface="IBM Plex Sans Light"/>
            </a:endParaRPr>
          </a:p>
        </p:txBody>
      </p:sp>
      <p:sp>
        <p:nvSpPr>
          <p:cNvPr id="67" name="Oval 66">
            <a:extLst>
              <a:ext uri="{FF2B5EF4-FFF2-40B4-BE49-F238E27FC236}">
                <a16:creationId xmlns:a16="http://schemas.microsoft.com/office/drawing/2014/main" id="{864401F8-98C6-2E65-A7B2-C325721B8A49}"/>
              </a:ext>
            </a:extLst>
          </p:cNvPr>
          <p:cNvSpPr/>
          <p:nvPr/>
        </p:nvSpPr>
        <p:spPr>
          <a:xfrm>
            <a:off x="490476" y="3628209"/>
            <a:ext cx="1586898" cy="15868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9014">
              <a:defRPr/>
            </a:pPr>
            <a:endParaRPr lang="ru-RU" sz="7198">
              <a:solidFill>
                <a:srgbClr val="000000"/>
              </a:solidFill>
              <a:latin typeface="IBM Plex Sans Light"/>
            </a:endParaRPr>
          </a:p>
        </p:txBody>
      </p:sp>
      <p:sp>
        <p:nvSpPr>
          <p:cNvPr id="68" name="Oval 67">
            <a:extLst>
              <a:ext uri="{FF2B5EF4-FFF2-40B4-BE49-F238E27FC236}">
                <a16:creationId xmlns:a16="http://schemas.microsoft.com/office/drawing/2014/main" id="{198740A5-3FB8-7E15-B172-3B3D609E0CB1}"/>
              </a:ext>
            </a:extLst>
          </p:cNvPr>
          <p:cNvSpPr/>
          <p:nvPr/>
        </p:nvSpPr>
        <p:spPr>
          <a:xfrm>
            <a:off x="490476" y="6064553"/>
            <a:ext cx="1586898" cy="15868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9014">
              <a:defRPr/>
            </a:pPr>
            <a:endParaRPr lang="ru-RU" sz="7198">
              <a:solidFill>
                <a:srgbClr val="000000"/>
              </a:solidFill>
              <a:latin typeface="IBM Plex Sans Light"/>
            </a:endParaRPr>
          </a:p>
        </p:txBody>
      </p:sp>
      <p:sp>
        <p:nvSpPr>
          <p:cNvPr id="74" name="Oval 73">
            <a:extLst>
              <a:ext uri="{FF2B5EF4-FFF2-40B4-BE49-F238E27FC236}">
                <a16:creationId xmlns:a16="http://schemas.microsoft.com/office/drawing/2014/main" id="{CE4EB2AF-8DC1-1576-000B-3B52E52423E2}"/>
              </a:ext>
            </a:extLst>
          </p:cNvPr>
          <p:cNvSpPr/>
          <p:nvPr/>
        </p:nvSpPr>
        <p:spPr>
          <a:xfrm>
            <a:off x="490476" y="8500899"/>
            <a:ext cx="1586898" cy="15868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9014">
              <a:defRPr/>
            </a:pPr>
            <a:endParaRPr lang="ru-RU" sz="7198">
              <a:solidFill>
                <a:srgbClr val="000000"/>
              </a:solidFill>
              <a:latin typeface="IBM Plex Sans Light"/>
            </a:endParaRPr>
          </a:p>
        </p:txBody>
      </p:sp>
      <p:sp>
        <p:nvSpPr>
          <p:cNvPr id="69" name="Oval 68">
            <a:extLst>
              <a:ext uri="{FF2B5EF4-FFF2-40B4-BE49-F238E27FC236}">
                <a16:creationId xmlns:a16="http://schemas.microsoft.com/office/drawing/2014/main" id="{401E0ADA-CDC6-5557-A29E-938AC18A1FEA}"/>
              </a:ext>
            </a:extLst>
          </p:cNvPr>
          <p:cNvSpPr/>
          <p:nvPr/>
        </p:nvSpPr>
        <p:spPr>
          <a:xfrm>
            <a:off x="490476" y="10937239"/>
            <a:ext cx="1586898" cy="15868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9014">
              <a:defRPr/>
            </a:pPr>
            <a:endParaRPr lang="ru-RU" sz="7198">
              <a:solidFill>
                <a:srgbClr val="000000"/>
              </a:solidFill>
              <a:latin typeface="IBM Plex Sans Light"/>
            </a:endParaRPr>
          </a:p>
        </p:txBody>
      </p:sp>
      <p:pic>
        <p:nvPicPr>
          <p:cNvPr id="71" name="Graphic 27">
            <a:hlinkClick r:id="rId10" action="ppaction://hlinksldjump"/>
            <a:extLst>
              <a:ext uri="{FF2B5EF4-FFF2-40B4-BE49-F238E27FC236}">
                <a16:creationId xmlns:a16="http://schemas.microsoft.com/office/drawing/2014/main" id="{05A4FFEB-ADC4-3CEC-63AC-322DD8F8DCF5}"/>
              </a:ext>
            </a:extLst>
          </p:cNvPr>
          <p:cNvPicPr>
            <a:picLocks noChangeAspect="1"/>
          </p:cNvPicPr>
          <p:nvPr/>
        </p:nvPicPr>
        <p:blipFill>
          <a:blip r:embed="rId11"/>
          <a:srcRect/>
          <a:stretch/>
        </p:blipFill>
        <p:spPr>
          <a:xfrm>
            <a:off x="668573" y="3809355"/>
            <a:ext cx="1230700" cy="1224606"/>
          </a:xfrm>
          <a:prstGeom prst="rect">
            <a:avLst/>
          </a:prstGeom>
        </p:spPr>
      </p:pic>
      <p:pic>
        <p:nvPicPr>
          <p:cNvPr id="72" name="Graphic 71">
            <a:hlinkClick r:id="rId12" action="ppaction://hlinksldjump"/>
            <a:extLst>
              <a:ext uri="{FF2B5EF4-FFF2-40B4-BE49-F238E27FC236}">
                <a16:creationId xmlns:a16="http://schemas.microsoft.com/office/drawing/2014/main" id="{56CCA80F-C021-87E2-044F-3928E1712E2B}"/>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68573" y="6230124"/>
            <a:ext cx="1230700" cy="1230700"/>
          </a:xfrm>
          <a:prstGeom prst="rect">
            <a:avLst/>
          </a:prstGeom>
        </p:spPr>
      </p:pic>
      <p:pic>
        <p:nvPicPr>
          <p:cNvPr id="73" name="Graphic 72" descr="Thumbs up sign with solid fill">
            <a:hlinkClick r:id="" action="ppaction://noaction"/>
            <a:extLst>
              <a:ext uri="{FF2B5EF4-FFF2-40B4-BE49-F238E27FC236}">
                <a16:creationId xmlns:a16="http://schemas.microsoft.com/office/drawing/2014/main" id="{0DA7AC4D-10FF-0DE4-E7FB-AD2DDA1FFB39}"/>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74595" y="11064304"/>
            <a:ext cx="1230700" cy="1230700"/>
          </a:xfrm>
          <a:prstGeom prst="rect">
            <a:avLst/>
          </a:prstGeom>
        </p:spPr>
      </p:pic>
      <p:sp>
        <p:nvSpPr>
          <p:cNvPr id="66" name="Oval 65">
            <a:extLst>
              <a:ext uri="{FF2B5EF4-FFF2-40B4-BE49-F238E27FC236}">
                <a16:creationId xmlns:a16="http://schemas.microsoft.com/office/drawing/2014/main" id="{9840D910-700B-58F9-D46B-F24E37461419}"/>
              </a:ext>
            </a:extLst>
          </p:cNvPr>
          <p:cNvSpPr/>
          <p:nvPr/>
        </p:nvSpPr>
        <p:spPr>
          <a:xfrm>
            <a:off x="496994" y="1191865"/>
            <a:ext cx="1586898" cy="158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9014">
              <a:defRPr/>
            </a:pPr>
            <a:endParaRPr lang="ru-RU" sz="7198">
              <a:solidFill>
                <a:srgbClr val="000000"/>
              </a:solidFill>
              <a:latin typeface="IBM Plex Sans Light"/>
            </a:endParaRPr>
          </a:p>
        </p:txBody>
      </p:sp>
      <p:pic>
        <p:nvPicPr>
          <p:cNvPr id="70" name="Graphic 69">
            <a:hlinkClick r:id="" action="ppaction://noaction"/>
            <a:extLst>
              <a:ext uri="{FF2B5EF4-FFF2-40B4-BE49-F238E27FC236}">
                <a16:creationId xmlns:a16="http://schemas.microsoft.com/office/drawing/2014/main" id="{A6C402ED-1458-08C4-F5A6-9ECE3CD6A357}"/>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68573" y="1357434"/>
            <a:ext cx="1230700" cy="1230700"/>
          </a:xfrm>
          <a:prstGeom prst="rect">
            <a:avLst/>
          </a:prstGeom>
        </p:spPr>
      </p:pic>
      <p:pic>
        <p:nvPicPr>
          <p:cNvPr id="9" name="Graphic 8">
            <a:hlinkClick r:id="" action="ppaction://noaction"/>
            <a:extLst>
              <a:ext uri="{FF2B5EF4-FFF2-40B4-BE49-F238E27FC236}">
                <a16:creationId xmlns:a16="http://schemas.microsoft.com/office/drawing/2014/main" id="{096BF780-696B-40A0-F5E8-AB016A8A55C1}"/>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68573" y="8692082"/>
            <a:ext cx="1088508" cy="1087548"/>
          </a:xfrm>
          <a:prstGeom prst="rect">
            <a:avLst/>
          </a:prstGeom>
        </p:spPr>
      </p:pic>
      <p:sp>
        <p:nvSpPr>
          <p:cNvPr id="16" name="Title 93">
            <a:extLst>
              <a:ext uri="{FF2B5EF4-FFF2-40B4-BE49-F238E27FC236}">
                <a16:creationId xmlns:a16="http://schemas.microsoft.com/office/drawing/2014/main" id="{6A984CED-BCE4-8C61-FFE8-C28DE301F462}"/>
              </a:ext>
            </a:extLst>
          </p:cNvPr>
          <p:cNvSpPr txBox="1">
            <a:spLocks/>
          </p:cNvSpPr>
          <p:nvPr/>
        </p:nvSpPr>
        <p:spPr>
          <a:xfrm>
            <a:off x="2726008" y="190462"/>
            <a:ext cx="11884438" cy="2858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ctr" defTabSz="2438400" rtl="0" eaLnBrk="1" latinLnBrk="0" hangingPunct="1">
              <a:lnSpc>
                <a:spcPct val="100000"/>
              </a:lnSpc>
              <a:spcBef>
                <a:spcPts val="0"/>
              </a:spcBef>
              <a:spcAft>
                <a:spcPts val="0"/>
              </a:spcAft>
              <a:buClrTx/>
              <a:buSzTx/>
              <a:buFontTx/>
              <a:buNone/>
              <a:tabLst/>
              <a:defRPr sz="120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gn="l" defTabSz="2437912">
              <a:defRPr/>
            </a:pPr>
            <a:r>
              <a:rPr lang="en-GB" sz="6400" kern="0" dirty="0">
                <a:solidFill>
                  <a:srgbClr val="9F1853">
                    <a:lumMod val="75000"/>
                  </a:srgbClr>
                </a:solidFill>
              </a:rPr>
              <a:t>Cyber Attacks are on the Rise, getting more sophisticated</a:t>
            </a:r>
          </a:p>
        </p:txBody>
      </p:sp>
    </p:spTree>
    <p:extLst>
      <p:ext uri="{BB962C8B-B14F-4D97-AF65-F5344CB8AC3E}">
        <p14:creationId xmlns:p14="http://schemas.microsoft.com/office/powerpoint/2010/main" val="4160179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800" fill="hold"/>
                                        <p:tgtEl>
                                          <p:spTgt spid="36"/>
                                        </p:tgtEl>
                                        <p:attrNameLst>
                                          <p:attrName>ppt_x</p:attrName>
                                        </p:attrNameLst>
                                      </p:cBhvr>
                                      <p:tavLst>
                                        <p:tav tm="0">
                                          <p:val>
                                            <p:strVal val="#ppt_x"/>
                                          </p:val>
                                        </p:tav>
                                        <p:tav tm="100000">
                                          <p:val>
                                            <p:strVal val="#ppt_x"/>
                                          </p:val>
                                        </p:tav>
                                      </p:tavLst>
                                    </p:anim>
                                    <p:anim calcmode="lin" valueType="num">
                                      <p:cBhvr additive="base">
                                        <p:cTn id="8" dur="8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800" fill="hold"/>
                                        <p:tgtEl>
                                          <p:spTgt spid="8"/>
                                        </p:tgtEl>
                                        <p:attrNameLst>
                                          <p:attrName>ppt_x</p:attrName>
                                        </p:attrNameLst>
                                      </p:cBhvr>
                                      <p:tavLst>
                                        <p:tav tm="0">
                                          <p:val>
                                            <p:strVal val="#ppt_x"/>
                                          </p:val>
                                        </p:tav>
                                        <p:tav tm="100000">
                                          <p:val>
                                            <p:strVal val="#ppt_x"/>
                                          </p:val>
                                        </p:tav>
                                      </p:tavLst>
                                    </p:anim>
                                    <p:anim calcmode="lin" valueType="num">
                                      <p:cBhvr additive="base">
                                        <p:cTn id="12" dur="8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4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800" fill="hold"/>
                                        <p:tgtEl>
                                          <p:spTgt spid="41"/>
                                        </p:tgtEl>
                                        <p:attrNameLst>
                                          <p:attrName>ppt_x</p:attrName>
                                        </p:attrNameLst>
                                      </p:cBhvr>
                                      <p:tavLst>
                                        <p:tav tm="0">
                                          <p:val>
                                            <p:strVal val="#ppt_x"/>
                                          </p:val>
                                        </p:tav>
                                        <p:tav tm="100000">
                                          <p:val>
                                            <p:strVal val="#ppt_x"/>
                                          </p:val>
                                        </p:tav>
                                      </p:tavLst>
                                    </p:anim>
                                    <p:anim calcmode="lin" valueType="num">
                                      <p:cBhvr additive="base">
                                        <p:cTn id="16" dur="800" fill="hold"/>
                                        <p:tgtEl>
                                          <p:spTgt spid="41"/>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6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800" fill="hold"/>
                                        <p:tgtEl>
                                          <p:spTgt spid="20"/>
                                        </p:tgtEl>
                                        <p:attrNameLst>
                                          <p:attrName>ppt_x</p:attrName>
                                        </p:attrNameLst>
                                      </p:cBhvr>
                                      <p:tavLst>
                                        <p:tav tm="0">
                                          <p:val>
                                            <p:strVal val="#ppt_x"/>
                                          </p:val>
                                        </p:tav>
                                        <p:tav tm="100000">
                                          <p:val>
                                            <p:strVal val="#ppt_x"/>
                                          </p:val>
                                        </p:tav>
                                      </p:tavLst>
                                    </p:anim>
                                    <p:anim calcmode="lin" valueType="num">
                                      <p:cBhvr additive="base">
                                        <p:cTn id="20" dur="8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8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800" fill="hold"/>
                                        <p:tgtEl>
                                          <p:spTgt spid="14"/>
                                        </p:tgtEl>
                                        <p:attrNameLst>
                                          <p:attrName>ppt_x</p:attrName>
                                        </p:attrNameLst>
                                      </p:cBhvr>
                                      <p:tavLst>
                                        <p:tav tm="0">
                                          <p:val>
                                            <p:strVal val="#ppt_x"/>
                                          </p:val>
                                        </p:tav>
                                        <p:tav tm="100000">
                                          <p:val>
                                            <p:strVal val="#ppt_x"/>
                                          </p:val>
                                        </p:tav>
                                      </p:tavLst>
                                    </p:anim>
                                    <p:anim calcmode="lin" valueType="num">
                                      <p:cBhvr additive="base">
                                        <p:cTn id="24" dur="8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76"/>
                                        </p:tgtEl>
                                        <p:attrNameLst>
                                          <p:attrName>style.visibility</p:attrName>
                                        </p:attrNameLst>
                                      </p:cBhvr>
                                      <p:to>
                                        <p:strVal val="visible"/>
                                      </p:to>
                                    </p:set>
                                    <p:anim calcmode="lin" valueType="num">
                                      <p:cBhvr additive="base">
                                        <p:cTn id="27" dur="800" fill="hold"/>
                                        <p:tgtEl>
                                          <p:spTgt spid="76"/>
                                        </p:tgtEl>
                                        <p:attrNameLst>
                                          <p:attrName>ppt_x</p:attrName>
                                        </p:attrNameLst>
                                      </p:cBhvr>
                                      <p:tavLst>
                                        <p:tav tm="0">
                                          <p:val>
                                            <p:strVal val="#ppt_x"/>
                                          </p:val>
                                        </p:tav>
                                        <p:tav tm="100000">
                                          <p:val>
                                            <p:strVal val="#ppt_x"/>
                                          </p:val>
                                        </p:tav>
                                      </p:tavLst>
                                    </p:anim>
                                    <p:anim calcmode="lin" valueType="num">
                                      <p:cBhvr additive="base">
                                        <p:cTn id="28" dur="800" fill="hold"/>
                                        <p:tgtEl>
                                          <p:spTgt spid="76"/>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300"/>
                                        <p:tgtEl>
                                          <p:spTgt spid="2"/>
                                        </p:tgtEl>
                                      </p:cBhvr>
                                    </p:animEffect>
                                  </p:childTnLst>
                                </p:cTn>
                              </p:par>
                              <p:par>
                                <p:cTn id="32" presetID="10" presetClass="entr" presetSubtype="0" fill="hold" grpId="0" nodeType="withEffect">
                                  <p:stCondLst>
                                    <p:cond delay="12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300"/>
                                        <p:tgtEl>
                                          <p:spTgt spid="5"/>
                                        </p:tgtEl>
                                      </p:cBhvr>
                                    </p:animEffect>
                                  </p:childTnLst>
                                </p:cTn>
                              </p:par>
                              <p:par>
                                <p:cTn id="35" presetID="10" presetClass="entr" presetSubtype="0" fill="hold" grpId="0" nodeType="withEffect">
                                  <p:stCondLst>
                                    <p:cond delay="14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300"/>
                                        <p:tgtEl>
                                          <p:spTgt spid="3"/>
                                        </p:tgtEl>
                                      </p:cBhvr>
                                    </p:animEffect>
                                  </p:childTnLst>
                                </p:cTn>
                              </p:par>
                              <p:par>
                                <p:cTn id="38" presetID="10" presetClass="entr" presetSubtype="0" fill="hold" grpId="0" nodeType="withEffect">
                                  <p:stCondLst>
                                    <p:cond delay="160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300"/>
                                        <p:tgtEl>
                                          <p:spTgt spid="6"/>
                                        </p:tgtEl>
                                      </p:cBhvr>
                                    </p:animEffect>
                                  </p:childTnLst>
                                </p:cTn>
                              </p:par>
                              <p:par>
                                <p:cTn id="41" presetID="10" presetClass="entr" presetSubtype="0" fill="hold" grpId="0" nodeType="withEffect">
                                  <p:stCondLst>
                                    <p:cond delay="180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300"/>
                                        <p:tgtEl>
                                          <p:spTgt spid="4"/>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690E-ABE1-403E-88DF-D36B7BDE60FD}"/>
              </a:ext>
            </a:extLst>
          </p:cNvPr>
          <p:cNvSpPr>
            <a:spLocks noGrp="1"/>
          </p:cNvSpPr>
          <p:nvPr>
            <p:ph type="title"/>
          </p:nvPr>
        </p:nvSpPr>
        <p:spPr>
          <a:xfrm>
            <a:off x="563934" y="537272"/>
            <a:ext cx="23210366" cy="2145512"/>
          </a:xfrm>
        </p:spPr>
        <p:txBody>
          <a:bodyPr/>
          <a:lstStyle/>
          <a:p>
            <a:r>
              <a:rPr lang="en-US" dirty="0"/>
              <a:t>IBM’s Strategy: Address cyber threats with a holistic approach</a:t>
            </a:r>
          </a:p>
        </p:txBody>
      </p:sp>
      <p:sp>
        <p:nvSpPr>
          <p:cNvPr id="3" name="Footer Placeholder 2">
            <a:extLst>
              <a:ext uri="{FF2B5EF4-FFF2-40B4-BE49-F238E27FC236}">
                <a16:creationId xmlns:a16="http://schemas.microsoft.com/office/drawing/2014/main" id="{87C1D798-7058-E932-BC47-72AF942099AF}"/>
              </a:ext>
            </a:extLst>
          </p:cNvPr>
          <p:cNvSpPr>
            <a:spLocks noGrp="1"/>
          </p:cNvSpPr>
          <p:nvPr>
            <p:ph type="ftr" sz="quarter" idx="10"/>
          </p:nvPr>
        </p:nvSpPr>
        <p:spPr/>
        <p:txBody>
          <a:bodyPr/>
          <a:lstStyle/>
          <a:p>
            <a:pPr defTabSz="1829014">
              <a:defRPr/>
            </a:pPr>
            <a:r>
              <a:rPr lang="en-US" sz="1332">
                <a:solidFill>
                  <a:srgbClr val="000000"/>
                </a:solidFill>
              </a:rPr>
              <a:t>July 2023 / © 2023 IBM Corporation</a:t>
            </a:r>
            <a:endParaRPr lang="en-US" sz="1332" dirty="0">
              <a:solidFill>
                <a:srgbClr val="000000"/>
              </a:solidFill>
            </a:endParaRPr>
          </a:p>
        </p:txBody>
      </p:sp>
      <p:sp>
        <p:nvSpPr>
          <p:cNvPr id="4" name="Slide Number Placeholder 3">
            <a:extLst>
              <a:ext uri="{FF2B5EF4-FFF2-40B4-BE49-F238E27FC236}">
                <a16:creationId xmlns:a16="http://schemas.microsoft.com/office/drawing/2014/main" id="{8F4C0ECF-A626-21C9-485B-BFB214F4178C}"/>
              </a:ext>
            </a:extLst>
          </p:cNvPr>
          <p:cNvSpPr>
            <a:spLocks noGrp="1"/>
          </p:cNvSpPr>
          <p:nvPr>
            <p:ph type="sldNum" sz="quarter" idx="11"/>
          </p:nvPr>
        </p:nvSpPr>
        <p:spPr>
          <a:xfrm>
            <a:off x="63395489" y="34952841"/>
            <a:ext cx="102592" cy="204993"/>
          </a:xfrm>
        </p:spPr>
        <p:txBody>
          <a:bodyPr/>
          <a:lstStyle/>
          <a:p>
            <a:pPr defTabSz="1829014">
              <a:defRPr/>
            </a:pPr>
            <a:fld id="{59395FB3-9C97-154F-86B2-7E381B951268}" type="slidenum">
              <a:rPr lang="en-US" sz="1332">
                <a:solidFill>
                  <a:srgbClr val="000000"/>
                </a:solidFill>
              </a:rPr>
              <a:pPr defTabSz="1829014">
                <a:defRPr/>
              </a:pPr>
              <a:t>20</a:t>
            </a:fld>
            <a:endParaRPr lang="en-US" sz="1332" dirty="0">
              <a:solidFill>
                <a:srgbClr val="000000"/>
              </a:solidFill>
            </a:endParaRPr>
          </a:p>
        </p:txBody>
      </p:sp>
      <p:graphicFrame>
        <p:nvGraphicFramePr>
          <p:cNvPr id="7" name="Table 17">
            <a:extLst>
              <a:ext uri="{FF2B5EF4-FFF2-40B4-BE49-F238E27FC236}">
                <a16:creationId xmlns:a16="http://schemas.microsoft.com/office/drawing/2014/main" id="{2297C160-593E-5DCB-88BF-58922277A1B5}"/>
              </a:ext>
            </a:extLst>
          </p:cNvPr>
          <p:cNvGraphicFramePr>
            <a:graphicFrameLocks noGrp="1"/>
          </p:cNvGraphicFramePr>
          <p:nvPr/>
        </p:nvGraphicFramePr>
        <p:xfrm>
          <a:off x="612873" y="2423911"/>
          <a:ext cx="23210368" cy="10101322"/>
        </p:xfrm>
        <a:graphic>
          <a:graphicData uri="http://schemas.openxmlformats.org/drawingml/2006/table">
            <a:tbl>
              <a:tblPr firstRow="1" bandRow="1">
                <a:tableStyleId>{5C22544A-7EE6-4342-B048-85BDC9FD1C3A}</a:tableStyleId>
              </a:tblPr>
              <a:tblGrid>
                <a:gridCol w="2382494">
                  <a:extLst>
                    <a:ext uri="{9D8B030D-6E8A-4147-A177-3AD203B41FA5}">
                      <a16:colId xmlns:a16="http://schemas.microsoft.com/office/drawing/2014/main" val="2613414249"/>
                    </a:ext>
                  </a:extLst>
                </a:gridCol>
                <a:gridCol w="6794862">
                  <a:extLst>
                    <a:ext uri="{9D8B030D-6E8A-4147-A177-3AD203B41FA5}">
                      <a16:colId xmlns:a16="http://schemas.microsoft.com/office/drawing/2014/main" val="1329827175"/>
                    </a:ext>
                  </a:extLst>
                </a:gridCol>
                <a:gridCol w="7016506">
                  <a:extLst>
                    <a:ext uri="{9D8B030D-6E8A-4147-A177-3AD203B41FA5}">
                      <a16:colId xmlns:a16="http://schemas.microsoft.com/office/drawing/2014/main" val="2666237243"/>
                    </a:ext>
                  </a:extLst>
                </a:gridCol>
                <a:gridCol w="7016506">
                  <a:extLst>
                    <a:ext uri="{9D8B030D-6E8A-4147-A177-3AD203B41FA5}">
                      <a16:colId xmlns:a16="http://schemas.microsoft.com/office/drawing/2014/main" val="1542710391"/>
                    </a:ext>
                  </a:extLst>
                </a:gridCol>
              </a:tblGrid>
              <a:tr h="3083646">
                <a:tc>
                  <a:txBody>
                    <a:bodyPr/>
                    <a:lstStyle/>
                    <a:p>
                      <a:endParaRPr lang="en-US" sz="2400" b="0" dirty="0">
                        <a:solidFill>
                          <a:schemeClr val="tx1"/>
                        </a:solidFill>
                      </a:endParaRPr>
                    </a:p>
                  </a:txBody>
                  <a:tcPr marL="365712" marR="365712" marT="365712" marB="365712">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800" b="1" dirty="0">
                        <a:solidFill>
                          <a:srgbClr val="0F62FE"/>
                        </a:solidFill>
                      </a:endParaRPr>
                    </a:p>
                  </a:txBody>
                  <a:tcPr marL="365712" marR="365712" marT="365712" marB="365712">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800" b="1" dirty="0">
                        <a:solidFill>
                          <a:srgbClr val="0F62FE"/>
                        </a:solidFill>
                      </a:endParaRPr>
                    </a:p>
                  </a:txBody>
                  <a:tcPr marL="365712" marR="365712" marT="365712" marB="365712">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800" b="1" dirty="0">
                        <a:solidFill>
                          <a:srgbClr val="0F62FE"/>
                        </a:solidFill>
                      </a:endParaRPr>
                    </a:p>
                  </a:txBody>
                  <a:tcPr marL="365712" marR="365712" marT="365712" marB="365712">
                    <a:lnL w="635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8866153"/>
                  </a:ext>
                </a:extLst>
              </a:tr>
              <a:tr h="1219104">
                <a:tc>
                  <a:txBody>
                    <a:bodyPr/>
                    <a:lstStyle/>
                    <a:p>
                      <a:endParaRPr lang="en-US" sz="2400" b="0" dirty="0">
                        <a:solidFill>
                          <a:schemeClr val="tx1"/>
                        </a:solidFill>
                      </a:endParaRPr>
                    </a:p>
                  </a:txBody>
                  <a:tcPr marL="365712" marR="365712" marT="365712" marB="365712">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b="1" dirty="0">
                          <a:solidFill>
                            <a:srgbClr val="0F62FE"/>
                          </a:solidFill>
                        </a:rPr>
                        <a:t>Early Detection</a:t>
                      </a:r>
                    </a:p>
                  </a:txBody>
                  <a:tcPr marL="365712" marR="365712" marT="365712" marB="365712">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b="1" dirty="0">
                          <a:solidFill>
                            <a:srgbClr val="0F62FE"/>
                          </a:solidFill>
                        </a:rPr>
                        <a:t>Safe Recovery</a:t>
                      </a:r>
                    </a:p>
                  </a:txBody>
                  <a:tcPr marL="365712" marR="365712" marT="365712" marB="365712">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b="1" dirty="0">
                          <a:solidFill>
                            <a:srgbClr val="0F62FE"/>
                          </a:solidFill>
                        </a:rPr>
                        <a:t>SecOps Integration</a:t>
                      </a:r>
                    </a:p>
                  </a:txBody>
                  <a:tcPr marL="365712" marR="365712" marT="365712" marB="365712">
                    <a:lnL w="635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0631590"/>
                  </a:ext>
                </a:extLst>
              </a:tr>
              <a:tr h="5798572">
                <a:tc>
                  <a:txBody>
                    <a:bodyPr/>
                    <a:lstStyle/>
                    <a:p>
                      <a:r>
                        <a:rPr lang="en-US" sz="2400" b="0" dirty="0">
                          <a:solidFill>
                            <a:schemeClr val="tx1"/>
                          </a:solidFill>
                        </a:rPr>
                        <a:t>Required capabilities</a:t>
                      </a:r>
                    </a:p>
                  </a:txBody>
                  <a:tcPr marL="365712" marR="365712" marT="365712" marB="365712">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5F6FF"/>
                    </a:solidFill>
                  </a:tcPr>
                </a:tc>
                <a:tc>
                  <a:txBody>
                    <a:bodyPr/>
                    <a:lstStyle/>
                    <a:p>
                      <a:pPr marL="0" algn="l" defTabSz="725139" rtl="0" eaLnBrk="1" latinLnBrk="0" hangingPunct="1">
                        <a:lnSpc>
                          <a:spcPct val="90000"/>
                        </a:lnSpc>
                        <a:spcBef>
                          <a:spcPts val="300"/>
                        </a:spcBef>
                      </a:pPr>
                      <a:r>
                        <a:rPr lang="en-US" sz="2400" b="1" kern="1200" dirty="0">
                          <a:solidFill>
                            <a:schemeClr val="tx1"/>
                          </a:solidFill>
                          <a:latin typeface="+mn-lt"/>
                          <a:ea typeface="+mn-ea"/>
                          <a:cs typeface="+mn-cs"/>
                        </a:rPr>
                        <a:t>Layers of detection</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Real-time monitoring on primary arrays</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Offline scanning on snapshots and secondary copies</a:t>
                      </a:r>
                    </a:p>
                    <a:p>
                      <a:pPr marL="0" algn="l" defTabSz="725139" rtl="0" eaLnBrk="1" latinLnBrk="0" hangingPunct="1">
                        <a:lnSpc>
                          <a:spcPct val="90000"/>
                        </a:lnSpc>
                        <a:spcBef>
                          <a:spcPts val="300"/>
                        </a:spcBef>
                      </a:pPr>
                      <a:endParaRPr lang="en-US" sz="2400" b="0" kern="1200" dirty="0">
                        <a:solidFill>
                          <a:schemeClr val="tx1"/>
                        </a:solidFill>
                        <a:latin typeface="+mn-lt"/>
                        <a:ea typeface="+mn-ea"/>
                        <a:cs typeface="+mn-cs"/>
                      </a:endParaRPr>
                    </a:p>
                    <a:p>
                      <a:pPr marL="0" algn="l" defTabSz="725139" rtl="0" eaLnBrk="1" latinLnBrk="0" hangingPunct="1">
                        <a:lnSpc>
                          <a:spcPct val="90000"/>
                        </a:lnSpc>
                        <a:spcBef>
                          <a:spcPts val="300"/>
                        </a:spcBef>
                      </a:pPr>
                      <a:r>
                        <a:rPr lang="en-US" sz="2400" b="1" kern="1200" dirty="0">
                          <a:solidFill>
                            <a:schemeClr val="tx1"/>
                          </a:solidFill>
                          <a:latin typeface="+mn-lt"/>
                          <a:ea typeface="+mn-ea"/>
                          <a:cs typeface="+mn-cs"/>
                        </a:rPr>
                        <a:t>Correlation across multiple layers and models</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Entropy monitoring</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Malware fingerprints</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Access patterns</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Application awareness</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Third-party intelligence</a:t>
                      </a:r>
                    </a:p>
                  </a:txBody>
                  <a:tcPr marL="365712" marR="365712" marT="365712" marB="365712">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l" defTabSz="725139" rtl="0" eaLnBrk="1" latinLnBrk="0" hangingPunct="1">
                        <a:lnSpc>
                          <a:spcPct val="90000"/>
                        </a:lnSpc>
                        <a:spcBef>
                          <a:spcPts val="300"/>
                        </a:spcBef>
                      </a:pPr>
                      <a:r>
                        <a:rPr lang="en-US" sz="2400" b="1" kern="1200" dirty="0">
                          <a:solidFill>
                            <a:schemeClr val="tx1"/>
                          </a:solidFill>
                          <a:latin typeface="+mn-lt"/>
                          <a:ea typeface="+mn-ea"/>
                          <a:cs typeface="+mn-cs"/>
                        </a:rPr>
                        <a:t>Data Isolation/Immutability</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Air Gap</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Immutable Snapshots</a:t>
                      </a:r>
                    </a:p>
                    <a:p>
                      <a:pPr marL="137160" marR="0" lvl="1" indent="-137160" algn="l" defTabSz="725139"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2400" b="0" kern="1200" dirty="0">
                          <a:solidFill>
                            <a:schemeClr val="tx1"/>
                          </a:solidFill>
                          <a:latin typeface="+mn-lt"/>
                          <a:ea typeface="+mn-ea"/>
                          <a:cs typeface="+mn-cs"/>
                        </a:rPr>
                        <a:t>Dual management controls</a:t>
                      </a:r>
                    </a:p>
                    <a:p>
                      <a:pPr marL="0" marR="0" lvl="0" indent="0" algn="l" defTabSz="725139" rtl="0" eaLnBrk="1" fontAlgn="auto" latinLnBrk="0" hangingPunct="1">
                        <a:lnSpc>
                          <a:spcPct val="90000"/>
                        </a:lnSpc>
                        <a:spcBef>
                          <a:spcPts val="300"/>
                        </a:spcBef>
                        <a:spcAft>
                          <a:spcPts val="0"/>
                        </a:spcAft>
                        <a:buClrTx/>
                        <a:buSzTx/>
                        <a:buFontTx/>
                        <a:buNone/>
                        <a:tabLst/>
                        <a:defRPr/>
                      </a:pPr>
                      <a:endParaRPr lang="en-US" sz="2400" b="0" kern="1200" dirty="0">
                        <a:solidFill>
                          <a:schemeClr val="tx1"/>
                        </a:solidFill>
                        <a:latin typeface="+mn-lt"/>
                        <a:ea typeface="+mn-ea"/>
                        <a:cs typeface="+mn-cs"/>
                      </a:endParaRPr>
                    </a:p>
                    <a:p>
                      <a:pPr marL="0" marR="0" lvl="0" indent="0" algn="l" defTabSz="725139" rtl="0" eaLnBrk="1" fontAlgn="auto" latinLnBrk="0" hangingPunct="1">
                        <a:lnSpc>
                          <a:spcPct val="90000"/>
                        </a:lnSpc>
                        <a:spcBef>
                          <a:spcPts val="300"/>
                        </a:spcBef>
                        <a:spcAft>
                          <a:spcPts val="0"/>
                        </a:spcAft>
                        <a:buClrTx/>
                        <a:buSzTx/>
                        <a:buFontTx/>
                        <a:buNone/>
                        <a:tabLst/>
                        <a:defRPr/>
                      </a:pPr>
                      <a:r>
                        <a:rPr lang="en-US" sz="2400" b="1" kern="1200" dirty="0">
                          <a:solidFill>
                            <a:schemeClr val="tx1"/>
                          </a:solidFill>
                          <a:latin typeface="+mn-lt"/>
                          <a:ea typeface="+mn-ea"/>
                          <a:cs typeface="+mn-cs"/>
                        </a:rPr>
                        <a:t>Layers of Data Protection</a:t>
                      </a:r>
                    </a:p>
                    <a:p>
                      <a:pPr marL="137160" marR="0" lvl="1" indent="-137160" algn="l" defTabSz="725139"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2400" b="0" kern="1200" dirty="0">
                          <a:solidFill>
                            <a:schemeClr val="tx1"/>
                          </a:solidFill>
                          <a:latin typeface="+mn-lt"/>
                          <a:ea typeface="+mn-ea"/>
                          <a:cs typeface="+mn-cs"/>
                        </a:rPr>
                        <a:t>Primary snapshots</a:t>
                      </a:r>
                    </a:p>
                    <a:p>
                      <a:pPr marL="137160" marR="0" lvl="1" indent="-137160" algn="l" defTabSz="725139"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2400" b="0" kern="1200" dirty="0">
                          <a:solidFill>
                            <a:schemeClr val="tx1"/>
                          </a:solidFill>
                          <a:latin typeface="+mn-lt"/>
                          <a:ea typeface="+mn-ea"/>
                          <a:cs typeface="+mn-cs"/>
                        </a:rPr>
                        <a:t>Secondary backups</a:t>
                      </a:r>
                    </a:p>
                    <a:p>
                      <a:pPr marL="0" marR="0" lvl="0" indent="0" algn="l" defTabSz="725139" rtl="0" eaLnBrk="1" fontAlgn="auto" latinLnBrk="0" hangingPunct="1">
                        <a:lnSpc>
                          <a:spcPct val="90000"/>
                        </a:lnSpc>
                        <a:spcBef>
                          <a:spcPts val="300"/>
                        </a:spcBef>
                        <a:spcAft>
                          <a:spcPts val="0"/>
                        </a:spcAft>
                        <a:buClrTx/>
                        <a:buSzTx/>
                        <a:buFontTx/>
                        <a:buNone/>
                        <a:tabLst/>
                        <a:defRPr/>
                      </a:pPr>
                      <a:endParaRPr lang="en-US" sz="2400" b="0" kern="1200" dirty="0">
                        <a:solidFill>
                          <a:schemeClr val="tx1"/>
                        </a:solidFill>
                        <a:latin typeface="+mn-lt"/>
                        <a:ea typeface="+mn-ea"/>
                        <a:cs typeface="+mn-cs"/>
                      </a:endParaRPr>
                    </a:p>
                    <a:p>
                      <a:pPr marL="0" marR="0" lvl="0" indent="0" algn="l" defTabSz="725139" rtl="0" eaLnBrk="1" fontAlgn="auto" latinLnBrk="0" hangingPunct="1">
                        <a:lnSpc>
                          <a:spcPct val="90000"/>
                        </a:lnSpc>
                        <a:spcBef>
                          <a:spcPts val="300"/>
                        </a:spcBef>
                        <a:spcAft>
                          <a:spcPts val="0"/>
                        </a:spcAft>
                        <a:buClrTx/>
                        <a:buSzTx/>
                        <a:buFontTx/>
                        <a:buNone/>
                        <a:tabLst/>
                        <a:defRPr/>
                      </a:pPr>
                      <a:r>
                        <a:rPr lang="en-US" sz="2400" b="1" kern="1200" dirty="0">
                          <a:solidFill>
                            <a:schemeClr val="tx1"/>
                          </a:solidFill>
                          <a:latin typeface="+mn-lt"/>
                          <a:ea typeface="+mn-ea"/>
                          <a:cs typeface="+mn-cs"/>
                        </a:rPr>
                        <a:t>Clean Recovery Point determination</a:t>
                      </a:r>
                    </a:p>
                    <a:p>
                      <a:pPr marL="137160" marR="0" lvl="1" indent="-137160" algn="l" defTabSz="725139"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2400" b="0" kern="1200" dirty="0">
                          <a:solidFill>
                            <a:schemeClr val="tx1"/>
                          </a:solidFill>
                          <a:latin typeface="+mn-lt"/>
                          <a:ea typeface="+mn-ea"/>
                          <a:cs typeface="+mn-cs"/>
                        </a:rPr>
                        <a:t>Scheduled testing</a:t>
                      </a:r>
                    </a:p>
                    <a:p>
                      <a:pPr marL="137160" marR="0" lvl="1" indent="-137160" algn="l" defTabSz="725139"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2400" b="0" kern="1200" dirty="0">
                          <a:solidFill>
                            <a:schemeClr val="tx1"/>
                          </a:solidFill>
                          <a:latin typeface="+mn-lt"/>
                          <a:ea typeface="+mn-ea"/>
                          <a:cs typeface="+mn-cs"/>
                        </a:rPr>
                        <a:t>Trust indexing</a:t>
                      </a:r>
                    </a:p>
                  </a:txBody>
                  <a:tcPr marL="365712" marR="365712" marT="365712" marB="365712">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725139" rtl="0" eaLnBrk="1" fontAlgn="auto" latinLnBrk="0" hangingPunct="1">
                        <a:lnSpc>
                          <a:spcPct val="90000"/>
                        </a:lnSpc>
                        <a:spcBef>
                          <a:spcPts val="300"/>
                        </a:spcBef>
                        <a:spcAft>
                          <a:spcPts val="0"/>
                        </a:spcAft>
                        <a:buClrTx/>
                        <a:buSzTx/>
                        <a:buFontTx/>
                        <a:buNone/>
                        <a:tabLst/>
                        <a:defRPr/>
                      </a:pPr>
                      <a:r>
                        <a:rPr lang="en-US" sz="2400" b="1" kern="1200" dirty="0">
                          <a:solidFill>
                            <a:schemeClr val="tx1"/>
                          </a:solidFill>
                          <a:latin typeface="+mn-lt"/>
                          <a:ea typeface="+mn-ea"/>
                          <a:cs typeface="+mn-cs"/>
                        </a:rPr>
                        <a:t>Integration with XDR tools</a:t>
                      </a:r>
                    </a:p>
                    <a:p>
                      <a:pPr marL="137160" marR="0" lvl="1" indent="-137160" algn="l" defTabSz="725139"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2400" b="0" kern="1200" dirty="0">
                          <a:solidFill>
                            <a:schemeClr val="tx1"/>
                          </a:solidFill>
                          <a:latin typeface="+mn-lt"/>
                          <a:ea typeface="+mn-ea"/>
                          <a:cs typeface="+mn-cs"/>
                        </a:rPr>
                        <a:t>Pre-filtered high-fidelity alerts</a:t>
                      </a:r>
                    </a:p>
                    <a:p>
                      <a:pPr marL="0" algn="l" defTabSz="725139" rtl="0" eaLnBrk="1" latinLnBrk="0" hangingPunct="1">
                        <a:lnSpc>
                          <a:spcPct val="90000"/>
                        </a:lnSpc>
                        <a:spcBef>
                          <a:spcPts val="300"/>
                        </a:spcBef>
                      </a:pPr>
                      <a:endParaRPr lang="en-US" sz="2400" b="0" kern="1200" dirty="0">
                        <a:solidFill>
                          <a:schemeClr val="tx1"/>
                        </a:solidFill>
                        <a:latin typeface="+mn-lt"/>
                        <a:ea typeface="+mn-ea"/>
                        <a:cs typeface="+mn-cs"/>
                      </a:endParaRPr>
                    </a:p>
                    <a:p>
                      <a:pPr marL="0" algn="l" defTabSz="725139" rtl="0" eaLnBrk="1" latinLnBrk="0" hangingPunct="1">
                        <a:lnSpc>
                          <a:spcPct val="90000"/>
                        </a:lnSpc>
                        <a:spcBef>
                          <a:spcPts val="300"/>
                        </a:spcBef>
                      </a:pPr>
                      <a:r>
                        <a:rPr lang="en-US" sz="2400" b="1" kern="1200" dirty="0">
                          <a:solidFill>
                            <a:schemeClr val="tx1"/>
                          </a:solidFill>
                          <a:latin typeface="+mn-lt"/>
                          <a:ea typeface="+mn-ea"/>
                          <a:cs typeface="+mn-cs"/>
                        </a:rPr>
                        <a:t>Recovery planning</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Data inventory and prioritization</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Minimum viable company</a:t>
                      </a:r>
                    </a:p>
                    <a:p>
                      <a:pPr marL="0" algn="l" defTabSz="725139" rtl="0" eaLnBrk="1" latinLnBrk="0" hangingPunct="1">
                        <a:lnSpc>
                          <a:spcPct val="90000"/>
                        </a:lnSpc>
                        <a:spcBef>
                          <a:spcPts val="300"/>
                        </a:spcBef>
                      </a:pPr>
                      <a:endParaRPr lang="en-US" sz="2400" b="0" kern="1200" dirty="0">
                        <a:solidFill>
                          <a:schemeClr val="tx1"/>
                        </a:solidFill>
                        <a:latin typeface="+mn-lt"/>
                        <a:ea typeface="+mn-ea"/>
                        <a:cs typeface="+mn-cs"/>
                      </a:endParaRPr>
                    </a:p>
                    <a:p>
                      <a:pPr marL="0" algn="l" defTabSz="725139" rtl="0" eaLnBrk="1" latinLnBrk="0" hangingPunct="1">
                        <a:lnSpc>
                          <a:spcPct val="90000"/>
                        </a:lnSpc>
                        <a:spcBef>
                          <a:spcPts val="300"/>
                        </a:spcBef>
                      </a:pPr>
                      <a:r>
                        <a:rPr lang="en-US" sz="2400" b="1" kern="1200" dirty="0">
                          <a:solidFill>
                            <a:schemeClr val="tx1"/>
                          </a:solidFill>
                          <a:latin typeface="+mn-lt"/>
                          <a:ea typeface="+mn-ea"/>
                          <a:cs typeface="+mn-cs"/>
                        </a:rPr>
                        <a:t>Integration with SOAR</a:t>
                      </a:r>
                    </a:p>
                    <a:p>
                      <a:pPr marL="137160" lvl="1" indent="-137160" algn="l" defTabSz="725139" rtl="0" eaLnBrk="1" latinLnBrk="0" hangingPunct="1">
                        <a:lnSpc>
                          <a:spcPct val="90000"/>
                        </a:lnSpc>
                        <a:spcBef>
                          <a:spcPts val="300"/>
                        </a:spcBef>
                        <a:buFont typeface="Arial" panose="020B0604020202020204" pitchFamily="34" charset="0"/>
                        <a:buChar char="•"/>
                      </a:pPr>
                      <a:r>
                        <a:rPr lang="en-US" sz="2400" b="0" kern="1200" dirty="0">
                          <a:solidFill>
                            <a:schemeClr val="tx1"/>
                          </a:solidFill>
                          <a:latin typeface="+mn-lt"/>
                          <a:ea typeface="+mn-ea"/>
                          <a:cs typeface="+mn-cs"/>
                        </a:rPr>
                        <a:t>Playbook automation</a:t>
                      </a:r>
                    </a:p>
                  </a:txBody>
                  <a:tcPr marL="365712" marR="365712" marT="365712" marB="365712">
                    <a:lnL w="635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747841"/>
                  </a:ext>
                </a:extLst>
              </a:tr>
            </a:tbl>
          </a:graphicData>
        </a:graphic>
      </p:graphicFrame>
      <p:grpSp>
        <p:nvGrpSpPr>
          <p:cNvPr id="60" name="Group 59">
            <a:extLst>
              <a:ext uri="{FF2B5EF4-FFF2-40B4-BE49-F238E27FC236}">
                <a16:creationId xmlns:a16="http://schemas.microsoft.com/office/drawing/2014/main" id="{8DAE34B3-EFCE-3A12-EABC-A42BC9F55812}"/>
              </a:ext>
            </a:extLst>
          </p:cNvPr>
          <p:cNvGrpSpPr/>
          <p:nvPr/>
        </p:nvGrpSpPr>
        <p:grpSpPr>
          <a:xfrm>
            <a:off x="5139915" y="2531436"/>
            <a:ext cx="2912876" cy="2912876"/>
            <a:chOff x="2662911" y="2910362"/>
            <a:chExt cx="4880434" cy="4880433"/>
          </a:xfrm>
        </p:grpSpPr>
        <p:sp>
          <p:nvSpPr>
            <p:cNvPr id="73" name="Oval 72">
              <a:extLst>
                <a:ext uri="{FF2B5EF4-FFF2-40B4-BE49-F238E27FC236}">
                  <a16:creationId xmlns:a16="http://schemas.microsoft.com/office/drawing/2014/main" id="{66924624-F93B-1D89-98C7-20CB4548571A}"/>
                </a:ext>
              </a:extLst>
            </p:cNvPr>
            <p:cNvSpPr/>
            <p:nvPr/>
          </p:nvSpPr>
          <p:spPr>
            <a:xfrm>
              <a:off x="2662911" y="2910362"/>
              <a:ext cx="4880434" cy="4880433"/>
            </a:xfrm>
            <a:prstGeom prst="ellipse">
              <a:avLst/>
            </a:prstGeom>
            <a:solidFill>
              <a:srgbClr val="A9D18E"/>
            </a:solidFill>
            <a:ln>
              <a:noFill/>
            </a:ln>
            <a:effectLst>
              <a:outerShdw blurRad="63500" sx="102000" sy="102000" algn="ctr" rotWithShape="0">
                <a:prstClr val="black">
                  <a:alpha val="4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829014">
                <a:defRPr/>
              </a:pPr>
              <a:endParaRPr lang="en-US">
                <a:solidFill>
                  <a:srgbClr val="FFFFFF">
                    <a:hueOff val="0"/>
                    <a:satOff val="0"/>
                    <a:lumOff val="0"/>
                    <a:alphaOff val="0"/>
                  </a:srgbClr>
                </a:solidFill>
                <a:latin typeface="IBM Plex Sans Light"/>
              </a:endParaRPr>
            </a:p>
          </p:txBody>
        </p:sp>
        <p:sp>
          <p:nvSpPr>
            <p:cNvPr id="74" name="Oval 73">
              <a:extLst>
                <a:ext uri="{FF2B5EF4-FFF2-40B4-BE49-F238E27FC236}">
                  <a16:creationId xmlns:a16="http://schemas.microsoft.com/office/drawing/2014/main" id="{8A00802F-7450-E32F-87BC-E42EFEF37F52}"/>
                </a:ext>
              </a:extLst>
            </p:cNvPr>
            <p:cNvSpPr>
              <a:spLocks noChangeAspect="1"/>
            </p:cNvSpPr>
            <p:nvPr/>
          </p:nvSpPr>
          <p:spPr>
            <a:xfrm>
              <a:off x="2881977" y="3151890"/>
              <a:ext cx="4387406" cy="4387405"/>
            </a:xfrm>
            <a:prstGeom prst="ellipse">
              <a:avLst/>
            </a:prstGeom>
            <a:solidFill>
              <a:schemeClr val="bg1"/>
            </a:solidFill>
            <a:ln w="19050">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829014">
                <a:defRPr/>
              </a:pPr>
              <a:endParaRPr lang="en-US">
                <a:solidFill>
                  <a:srgbClr val="FFFFFF">
                    <a:hueOff val="0"/>
                    <a:satOff val="0"/>
                    <a:lumOff val="0"/>
                    <a:alphaOff val="0"/>
                  </a:srgbClr>
                </a:solidFill>
                <a:latin typeface="IBM Plex Sans Light"/>
              </a:endParaRPr>
            </a:p>
          </p:txBody>
        </p:sp>
        <p:pic>
          <p:nvPicPr>
            <p:cNvPr id="75" name="Graphic 74" descr="Bug under magnifying glass outline">
              <a:extLst>
                <a:ext uri="{FF2B5EF4-FFF2-40B4-BE49-F238E27FC236}">
                  <a16:creationId xmlns:a16="http://schemas.microsoft.com/office/drawing/2014/main" id="{03093457-5B94-E23D-8364-C78441D55F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3077" y="3718484"/>
              <a:ext cx="2989266" cy="2989265"/>
            </a:xfrm>
            <a:prstGeom prst="rect">
              <a:avLst/>
            </a:prstGeom>
          </p:spPr>
        </p:pic>
      </p:grpSp>
      <p:grpSp>
        <p:nvGrpSpPr>
          <p:cNvPr id="61" name="Group 60">
            <a:extLst>
              <a:ext uri="{FF2B5EF4-FFF2-40B4-BE49-F238E27FC236}">
                <a16:creationId xmlns:a16="http://schemas.microsoft.com/office/drawing/2014/main" id="{265766B9-D088-B32C-90A4-E0DFCEC5DB4D}"/>
              </a:ext>
            </a:extLst>
          </p:cNvPr>
          <p:cNvGrpSpPr>
            <a:grpSpLocks noChangeAspect="1"/>
          </p:cNvGrpSpPr>
          <p:nvPr/>
        </p:nvGrpSpPr>
        <p:grpSpPr>
          <a:xfrm>
            <a:off x="11853975" y="2531439"/>
            <a:ext cx="2853152" cy="2853146"/>
            <a:chOff x="4776660" y="1342461"/>
            <a:chExt cx="2880000" cy="2880000"/>
          </a:xfrm>
        </p:grpSpPr>
        <p:grpSp>
          <p:nvGrpSpPr>
            <p:cNvPr id="67" name="Group 66">
              <a:extLst>
                <a:ext uri="{FF2B5EF4-FFF2-40B4-BE49-F238E27FC236}">
                  <a16:creationId xmlns:a16="http://schemas.microsoft.com/office/drawing/2014/main" id="{07B5A804-183E-777B-059F-EA9B85FD968F}"/>
                </a:ext>
              </a:extLst>
            </p:cNvPr>
            <p:cNvGrpSpPr>
              <a:grpSpLocks noChangeAspect="1"/>
            </p:cNvGrpSpPr>
            <p:nvPr/>
          </p:nvGrpSpPr>
          <p:grpSpPr>
            <a:xfrm>
              <a:off x="4776660" y="1342461"/>
              <a:ext cx="2880000" cy="2880000"/>
              <a:chOff x="5200730" y="2555035"/>
              <a:chExt cx="1585685" cy="1585685"/>
            </a:xfrm>
          </p:grpSpPr>
          <p:sp>
            <p:nvSpPr>
              <p:cNvPr id="71" name="Oval 70">
                <a:extLst>
                  <a:ext uri="{FF2B5EF4-FFF2-40B4-BE49-F238E27FC236}">
                    <a16:creationId xmlns:a16="http://schemas.microsoft.com/office/drawing/2014/main" id="{03538265-2673-A274-7204-BAADC8125E39}"/>
                  </a:ext>
                </a:extLst>
              </p:cNvPr>
              <p:cNvSpPr/>
              <p:nvPr/>
            </p:nvSpPr>
            <p:spPr>
              <a:xfrm>
                <a:off x="5200730" y="2555035"/>
                <a:ext cx="1585685" cy="1585685"/>
              </a:xfrm>
              <a:prstGeom prst="ellipse">
                <a:avLst/>
              </a:prstGeom>
              <a:solidFill>
                <a:srgbClr val="F5B183"/>
              </a:solidFill>
              <a:ln>
                <a:solidFill>
                  <a:srgbClr val="F5B183"/>
                </a:solidFill>
              </a:ln>
              <a:effectLst>
                <a:outerShdw blurRad="63500" sx="102000" sy="102000" algn="ctr" rotWithShape="0">
                  <a:prstClr val="black">
                    <a:alpha val="4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829014">
                  <a:defRPr/>
                </a:pPr>
                <a:endParaRPr lang="en-US">
                  <a:solidFill>
                    <a:srgbClr val="FFFFFF">
                      <a:hueOff val="0"/>
                      <a:satOff val="0"/>
                      <a:lumOff val="0"/>
                      <a:alphaOff val="0"/>
                    </a:srgbClr>
                  </a:solidFill>
                  <a:latin typeface="IBM Plex Sans Light"/>
                </a:endParaRPr>
              </a:p>
            </p:txBody>
          </p:sp>
          <p:sp>
            <p:nvSpPr>
              <p:cNvPr id="72" name="Oval 71">
                <a:extLst>
                  <a:ext uri="{FF2B5EF4-FFF2-40B4-BE49-F238E27FC236}">
                    <a16:creationId xmlns:a16="http://schemas.microsoft.com/office/drawing/2014/main" id="{9436F62C-3A73-E44C-05F3-B80251DC90D6}"/>
                  </a:ext>
                </a:extLst>
              </p:cNvPr>
              <p:cNvSpPr>
                <a:spLocks noChangeAspect="1"/>
              </p:cNvSpPr>
              <p:nvPr/>
            </p:nvSpPr>
            <p:spPr>
              <a:xfrm>
                <a:off x="5280823" y="2631889"/>
                <a:ext cx="1425497" cy="1425497"/>
              </a:xfrm>
              <a:prstGeom prst="ellipse">
                <a:avLst/>
              </a:prstGeom>
              <a:solidFill>
                <a:schemeClr val="bg1"/>
              </a:solidFill>
              <a:ln w="19050">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829014">
                  <a:defRPr/>
                </a:pPr>
                <a:endParaRPr lang="en-US">
                  <a:solidFill>
                    <a:srgbClr val="FFFFFF">
                      <a:hueOff val="0"/>
                      <a:satOff val="0"/>
                      <a:lumOff val="0"/>
                      <a:alphaOff val="0"/>
                    </a:srgbClr>
                  </a:solidFill>
                  <a:latin typeface="IBM Plex Sans Light"/>
                </a:endParaRPr>
              </a:p>
            </p:txBody>
          </p:sp>
        </p:grpSp>
        <p:grpSp>
          <p:nvGrpSpPr>
            <p:cNvPr id="68" name="Group 67">
              <a:extLst>
                <a:ext uri="{FF2B5EF4-FFF2-40B4-BE49-F238E27FC236}">
                  <a16:creationId xmlns:a16="http://schemas.microsoft.com/office/drawing/2014/main" id="{664F040A-D3E2-1688-C945-C136B8A0573C}"/>
                </a:ext>
              </a:extLst>
            </p:cNvPr>
            <p:cNvGrpSpPr>
              <a:grpSpLocks noChangeAspect="1"/>
            </p:cNvGrpSpPr>
            <p:nvPr/>
          </p:nvGrpSpPr>
          <p:grpSpPr>
            <a:xfrm>
              <a:off x="5370660" y="1894576"/>
              <a:ext cx="1764000" cy="1764000"/>
              <a:chOff x="5638800" y="2971800"/>
              <a:chExt cx="914400" cy="914400"/>
            </a:xfrm>
          </p:grpSpPr>
          <p:pic>
            <p:nvPicPr>
              <p:cNvPr id="69" name="Graphic 68" descr="Database outline">
                <a:extLst>
                  <a:ext uri="{FF2B5EF4-FFF2-40B4-BE49-F238E27FC236}">
                    <a16:creationId xmlns:a16="http://schemas.microsoft.com/office/drawing/2014/main" id="{24DD1CF1-6078-DD18-5932-3AA493B89A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2971800"/>
                <a:ext cx="914400" cy="914400"/>
              </a:xfrm>
              <a:prstGeom prst="rect">
                <a:avLst/>
              </a:prstGeom>
            </p:spPr>
          </p:pic>
          <p:pic>
            <p:nvPicPr>
              <p:cNvPr id="70" name="Graphic 69" descr="Medieval Armor outline">
                <a:extLst>
                  <a:ext uri="{FF2B5EF4-FFF2-40B4-BE49-F238E27FC236}">
                    <a16:creationId xmlns:a16="http://schemas.microsoft.com/office/drawing/2014/main" id="{346F502B-C7BA-2A48-4177-BE2D48C0CD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43161" y="3139743"/>
                <a:ext cx="705678" cy="705678"/>
              </a:xfrm>
              <a:prstGeom prst="rect">
                <a:avLst/>
              </a:prstGeom>
            </p:spPr>
          </p:pic>
        </p:grpSp>
      </p:grpSp>
      <p:grpSp>
        <p:nvGrpSpPr>
          <p:cNvPr id="62" name="Group 61">
            <a:extLst>
              <a:ext uri="{FF2B5EF4-FFF2-40B4-BE49-F238E27FC236}">
                <a16:creationId xmlns:a16="http://schemas.microsoft.com/office/drawing/2014/main" id="{76C4831F-EBE8-F8A9-C7A3-2E250925D162}"/>
              </a:ext>
            </a:extLst>
          </p:cNvPr>
          <p:cNvGrpSpPr>
            <a:grpSpLocks noChangeAspect="1"/>
          </p:cNvGrpSpPr>
          <p:nvPr/>
        </p:nvGrpSpPr>
        <p:grpSpPr>
          <a:xfrm>
            <a:off x="18683581" y="2531436"/>
            <a:ext cx="2912876" cy="2912876"/>
            <a:chOff x="8570193" y="1417694"/>
            <a:chExt cx="2880000" cy="2880000"/>
          </a:xfrm>
        </p:grpSpPr>
        <p:grpSp>
          <p:nvGrpSpPr>
            <p:cNvPr id="63" name="Group 62">
              <a:extLst>
                <a:ext uri="{FF2B5EF4-FFF2-40B4-BE49-F238E27FC236}">
                  <a16:creationId xmlns:a16="http://schemas.microsoft.com/office/drawing/2014/main" id="{FE2E4C15-22AD-8E59-2967-F205ED5D4531}"/>
                </a:ext>
              </a:extLst>
            </p:cNvPr>
            <p:cNvGrpSpPr>
              <a:grpSpLocks noChangeAspect="1"/>
            </p:cNvGrpSpPr>
            <p:nvPr/>
          </p:nvGrpSpPr>
          <p:grpSpPr>
            <a:xfrm>
              <a:off x="8570193" y="1417694"/>
              <a:ext cx="2880000" cy="2880000"/>
              <a:chOff x="4739614" y="4457857"/>
              <a:chExt cx="1585685" cy="1585685"/>
            </a:xfrm>
          </p:grpSpPr>
          <p:sp>
            <p:nvSpPr>
              <p:cNvPr id="65" name="Oval 64">
                <a:extLst>
                  <a:ext uri="{FF2B5EF4-FFF2-40B4-BE49-F238E27FC236}">
                    <a16:creationId xmlns:a16="http://schemas.microsoft.com/office/drawing/2014/main" id="{1118E012-8F76-15A4-7F20-144849B842D6}"/>
                  </a:ext>
                </a:extLst>
              </p:cNvPr>
              <p:cNvSpPr/>
              <p:nvPr/>
            </p:nvSpPr>
            <p:spPr>
              <a:xfrm>
                <a:off x="4739614" y="4457857"/>
                <a:ext cx="1585685" cy="1585685"/>
              </a:xfrm>
              <a:prstGeom prst="ellipse">
                <a:avLst/>
              </a:prstGeom>
              <a:solidFill>
                <a:schemeClr val="accent1">
                  <a:lumMod val="60000"/>
                  <a:lumOff val="40000"/>
                </a:schemeClr>
              </a:solidFill>
              <a:ln>
                <a:noFill/>
              </a:ln>
              <a:effectLst>
                <a:outerShdw blurRad="63500" sx="102000" sy="102000" algn="ctr" rotWithShape="0">
                  <a:prstClr val="black">
                    <a:alpha val="4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829014">
                  <a:defRPr/>
                </a:pPr>
                <a:endParaRPr lang="en-US">
                  <a:solidFill>
                    <a:srgbClr val="FFFFFF">
                      <a:hueOff val="0"/>
                      <a:satOff val="0"/>
                      <a:lumOff val="0"/>
                      <a:alphaOff val="0"/>
                    </a:srgbClr>
                  </a:solidFill>
                  <a:latin typeface="IBM Plex Sans Light"/>
                </a:endParaRPr>
              </a:p>
            </p:txBody>
          </p:sp>
          <p:sp>
            <p:nvSpPr>
              <p:cNvPr id="66" name="Oval 65">
                <a:extLst>
                  <a:ext uri="{FF2B5EF4-FFF2-40B4-BE49-F238E27FC236}">
                    <a16:creationId xmlns:a16="http://schemas.microsoft.com/office/drawing/2014/main" id="{9BAACDE5-4F38-6E9C-9531-5EAC3C5E8FEF}"/>
                  </a:ext>
                </a:extLst>
              </p:cNvPr>
              <p:cNvSpPr>
                <a:spLocks noChangeAspect="1"/>
              </p:cNvSpPr>
              <p:nvPr/>
            </p:nvSpPr>
            <p:spPr>
              <a:xfrm>
                <a:off x="4810789" y="4537148"/>
                <a:ext cx="1425497" cy="1425497"/>
              </a:xfrm>
              <a:prstGeom prst="ellipse">
                <a:avLst/>
              </a:prstGeom>
              <a:solidFill>
                <a:schemeClr val="bg1"/>
              </a:solidFill>
              <a:ln w="19050">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defTabSz="1829014">
                  <a:defRPr/>
                </a:pPr>
                <a:endParaRPr lang="en-US">
                  <a:solidFill>
                    <a:srgbClr val="FFFFFF">
                      <a:hueOff val="0"/>
                      <a:satOff val="0"/>
                      <a:lumOff val="0"/>
                      <a:alphaOff val="0"/>
                    </a:srgbClr>
                  </a:solidFill>
                  <a:latin typeface="IBM Plex Sans Light"/>
                </a:endParaRPr>
              </a:p>
            </p:txBody>
          </p:sp>
        </p:grpSp>
        <p:pic>
          <p:nvPicPr>
            <p:cNvPr id="64" name="Graphic 63">
              <a:extLst>
                <a:ext uri="{FF2B5EF4-FFF2-40B4-BE49-F238E27FC236}">
                  <a16:creationId xmlns:a16="http://schemas.microsoft.com/office/drawing/2014/main" id="{E8422BF5-34BA-0F8B-0C7B-81D93BEFCE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128192" y="1894576"/>
              <a:ext cx="1764000" cy="1764001"/>
            </a:xfrm>
            <a:prstGeom prst="rect">
              <a:avLst/>
            </a:prstGeom>
          </p:spPr>
        </p:pic>
      </p:grpSp>
    </p:spTree>
    <p:extLst>
      <p:ext uri="{BB962C8B-B14F-4D97-AF65-F5344CB8AC3E}">
        <p14:creationId xmlns:p14="http://schemas.microsoft.com/office/powerpoint/2010/main" val="2113983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67197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1">
            <a:extLst>
              <a:ext uri="{FF2B5EF4-FFF2-40B4-BE49-F238E27FC236}">
                <a16:creationId xmlns:a16="http://schemas.microsoft.com/office/drawing/2014/main" id="{1D1828CD-1105-DEB4-5023-DDB093BD9EF1}"/>
              </a:ext>
            </a:extLst>
          </p:cNvPr>
          <p:cNvSpPr>
            <a:spLocks noGrp="1"/>
          </p:cNvSpPr>
          <p:nvPr>
            <p:ph type="body" sz="quarter" idx="11"/>
          </p:nvPr>
        </p:nvSpPr>
        <p:spPr>
          <a:xfrm>
            <a:off x="522658" y="2250823"/>
            <a:ext cx="6669806" cy="2770910"/>
          </a:xfrm>
        </p:spPr>
        <p:txBody>
          <a:bodyPr/>
          <a:lstStyle/>
          <a:p>
            <a:r>
              <a:rPr lang="en-US" dirty="0"/>
              <a:t>It takes less than 5 mins to encrypt 100GB</a:t>
            </a:r>
          </a:p>
          <a:p>
            <a:endParaRPr lang="en-US" dirty="0"/>
          </a:p>
          <a:p>
            <a:r>
              <a:rPr lang="en-US" dirty="0"/>
              <a:t>Too late if we detect AFTER encryption</a:t>
            </a:r>
          </a:p>
        </p:txBody>
      </p:sp>
      <p:sp>
        <p:nvSpPr>
          <p:cNvPr id="69" name="Text Placeholder 2">
            <a:extLst>
              <a:ext uri="{FF2B5EF4-FFF2-40B4-BE49-F238E27FC236}">
                <a16:creationId xmlns:a16="http://schemas.microsoft.com/office/drawing/2014/main" id="{4D87376E-ECF9-FBCB-7850-8B7B82B1E246}"/>
              </a:ext>
            </a:extLst>
          </p:cNvPr>
          <p:cNvSpPr>
            <a:spLocks noGrp="1"/>
          </p:cNvSpPr>
          <p:nvPr>
            <p:ph type="body" sz="quarter" idx="12"/>
          </p:nvPr>
        </p:nvSpPr>
        <p:spPr>
          <a:xfrm>
            <a:off x="13199113" y="4287119"/>
            <a:ext cx="10610476" cy="2770910"/>
          </a:xfrm>
        </p:spPr>
        <p:txBody>
          <a:bodyPr/>
          <a:lstStyle/>
          <a:p>
            <a:r>
              <a:rPr lang="en-US" dirty="0"/>
              <a:t>Bad Actors are moving Faster</a:t>
            </a:r>
          </a:p>
          <a:p>
            <a:r>
              <a:rPr lang="en-US" dirty="0"/>
              <a:t>Less than 4 days to a Ransomware attack</a:t>
            </a:r>
          </a:p>
        </p:txBody>
      </p:sp>
      <p:sp>
        <p:nvSpPr>
          <p:cNvPr id="38" name="Text Placeholder 3">
            <a:extLst>
              <a:ext uri="{FF2B5EF4-FFF2-40B4-BE49-F238E27FC236}">
                <a16:creationId xmlns:a16="http://schemas.microsoft.com/office/drawing/2014/main" id="{FA97BDB3-EF61-D9B4-B1C7-46E5F92D07B5}"/>
              </a:ext>
            </a:extLst>
          </p:cNvPr>
          <p:cNvSpPr>
            <a:spLocks noGrp="1"/>
          </p:cNvSpPr>
          <p:nvPr>
            <p:ph type="body" sz="quarter" idx="13"/>
          </p:nvPr>
        </p:nvSpPr>
        <p:spPr>
          <a:xfrm>
            <a:off x="577583" y="8286085"/>
            <a:ext cx="6669808" cy="2770910"/>
          </a:xfrm>
        </p:spPr>
        <p:txBody>
          <a:bodyPr>
            <a:normAutofit/>
          </a:bodyPr>
          <a:lstStyle/>
          <a:p>
            <a:pPr>
              <a:spcAft>
                <a:spcPts val="1200"/>
              </a:spcAft>
            </a:pPr>
            <a:r>
              <a:rPr lang="en-US" dirty="0"/>
              <a:t>Data Extortion on the rise</a:t>
            </a:r>
          </a:p>
        </p:txBody>
      </p:sp>
      <p:sp>
        <p:nvSpPr>
          <p:cNvPr id="40" name="Text Placeholder 5">
            <a:extLst>
              <a:ext uri="{FF2B5EF4-FFF2-40B4-BE49-F238E27FC236}">
                <a16:creationId xmlns:a16="http://schemas.microsoft.com/office/drawing/2014/main" id="{24E26EBF-1735-48D8-5F31-546545921B99}"/>
              </a:ext>
            </a:extLst>
          </p:cNvPr>
          <p:cNvSpPr>
            <a:spLocks noGrp="1"/>
          </p:cNvSpPr>
          <p:nvPr>
            <p:ph type="body" sz="quarter" idx="14"/>
          </p:nvPr>
        </p:nvSpPr>
        <p:spPr>
          <a:xfrm>
            <a:off x="17818246" y="8267813"/>
            <a:ext cx="6204890" cy="2770910"/>
          </a:xfrm>
        </p:spPr>
        <p:txBody>
          <a:bodyPr>
            <a:normAutofit/>
          </a:bodyPr>
          <a:lstStyle/>
          <a:p>
            <a:pPr>
              <a:spcAft>
                <a:spcPts val="1200"/>
              </a:spcAft>
            </a:pPr>
            <a:r>
              <a:rPr lang="en-US" dirty="0"/>
              <a:t>Takes over 287 days for full recovery</a:t>
            </a:r>
          </a:p>
        </p:txBody>
      </p:sp>
      <p:pic>
        <p:nvPicPr>
          <p:cNvPr id="9" name="Picture 8">
            <a:extLst>
              <a:ext uri="{FF2B5EF4-FFF2-40B4-BE49-F238E27FC236}">
                <a16:creationId xmlns:a16="http://schemas.microsoft.com/office/drawing/2014/main" id="{C1F63633-3555-0222-E5F3-C07BCA83D0F5}"/>
              </a:ext>
            </a:extLst>
          </p:cNvPr>
          <p:cNvPicPr>
            <a:picLocks noChangeAspect="1"/>
          </p:cNvPicPr>
          <p:nvPr/>
        </p:nvPicPr>
        <p:blipFill rotWithShape="1">
          <a:blip r:embed="rId3"/>
          <a:srcRect t="940" r="-9" b="539"/>
          <a:stretch/>
        </p:blipFill>
        <p:spPr>
          <a:xfrm>
            <a:off x="7274666" y="6827616"/>
            <a:ext cx="4141986" cy="4142524"/>
          </a:xfrm>
          <a:prstGeom prst="rect">
            <a:avLst/>
          </a:prstGeom>
          <a:noFill/>
        </p:spPr>
      </p:pic>
      <p:sp>
        <p:nvSpPr>
          <p:cNvPr id="31" name="Slide Number Placeholder 4">
            <a:extLst>
              <a:ext uri="{FF2B5EF4-FFF2-40B4-BE49-F238E27FC236}">
                <a16:creationId xmlns:a16="http://schemas.microsoft.com/office/drawing/2014/main" id="{0C36AF81-8D0D-6AE6-3DA7-0EC1EF2F58EA}"/>
              </a:ext>
            </a:extLst>
          </p:cNvPr>
          <p:cNvSpPr>
            <a:spLocks noGrp="1"/>
          </p:cNvSpPr>
          <p:nvPr>
            <p:ph type="sldNum" sz="quarter" idx="4"/>
          </p:nvPr>
        </p:nvSpPr>
        <p:spPr>
          <a:xfrm>
            <a:off x="23540115" y="12938839"/>
            <a:ext cx="270872" cy="246222"/>
          </a:xfrm>
        </p:spPr>
        <p:txBody>
          <a:bodyPr vert="horz" wrap="none" lIns="0" tIns="0" rIns="0" bIns="0" rtlCol="0" anchor="ctr" anchorCtr="0">
            <a:normAutofit/>
          </a:bodyPr>
          <a:lstStyle/>
          <a:p>
            <a:pPr defTabSz="914400">
              <a:spcAft>
                <a:spcPts val="1200"/>
              </a:spcAft>
              <a:defRPr/>
            </a:pPr>
            <a:fld id="{59395FB3-9C97-154F-86B2-7E381B951268}" type="slidenum">
              <a:rPr lang="en-US">
                <a:solidFill>
                  <a:srgbClr val="000000"/>
                </a:solidFill>
              </a:rPr>
              <a:pPr defTabSz="914400">
                <a:spcAft>
                  <a:spcPts val="1200"/>
                </a:spcAft>
                <a:defRPr/>
              </a:pPr>
              <a:t>3</a:t>
            </a:fld>
            <a:endParaRPr lang="en-US">
              <a:solidFill>
                <a:srgbClr val="000000"/>
              </a:solidFill>
            </a:endParaRPr>
          </a:p>
        </p:txBody>
      </p:sp>
      <p:pic>
        <p:nvPicPr>
          <p:cNvPr id="10" name="Picture 9">
            <a:extLst>
              <a:ext uri="{FF2B5EF4-FFF2-40B4-BE49-F238E27FC236}">
                <a16:creationId xmlns:a16="http://schemas.microsoft.com/office/drawing/2014/main" id="{11397D7A-CF97-4F76-45B3-248C07B693B2}"/>
              </a:ext>
            </a:extLst>
          </p:cNvPr>
          <p:cNvPicPr>
            <a:picLocks noChangeAspect="1"/>
          </p:cNvPicPr>
          <p:nvPr/>
        </p:nvPicPr>
        <p:blipFill>
          <a:blip r:embed="rId4"/>
          <a:stretch>
            <a:fillRect/>
          </a:stretch>
        </p:blipFill>
        <p:spPr>
          <a:xfrm>
            <a:off x="12879746" y="1566654"/>
            <a:ext cx="10957946" cy="2188900"/>
          </a:xfrm>
          <a:prstGeom prst="rect">
            <a:avLst/>
          </a:prstGeom>
        </p:spPr>
      </p:pic>
      <p:pic>
        <p:nvPicPr>
          <p:cNvPr id="12" name="Picture 11">
            <a:extLst>
              <a:ext uri="{FF2B5EF4-FFF2-40B4-BE49-F238E27FC236}">
                <a16:creationId xmlns:a16="http://schemas.microsoft.com/office/drawing/2014/main" id="{3BAAA5D9-C420-8544-EC61-AD18FA4D3478}"/>
              </a:ext>
            </a:extLst>
          </p:cNvPr>
          <p:cNvPicPr>
            <a:picLocks noChangeAspect="1"/>
          </p:cNvPicPr>
          <p:nvPr/>
        </p:nvPicPr>
        <p:blipFill>
          <a:blip r:embed="rId5"/>
          <a:stretch>
            <a:fillRect/>
          </a:stretch>
        </p:blipFill>
        <p:spPr>
          <a:xfrm>
            <a:off x="12565065" y="7627671"/>
            <a:ext cx="4664364" cy="3440546"/>
          </a:xfrm>
          <a:prstGeom prst="rect">
            <a:avLst/>
          </a:prstGeom>
        </p:spPr>
      </p:pic>
      <p:pic>
        <p:nvPicPr>
          <p:cNvPr id="2" name="Picture 1">
            <a:extLst>
              <a:ext uri="{FF2B5EF4-FFF2-40B4-BE49-F238E27FC236}">
                <a16:creationId xmlns:a16="http://schemas.microsoft.com/office/drawing/2014/main" id="{89BF2D51-9105-73B0-1572-7F6EAA9E3CE8}"/>
              </a:ext>
            </a:extLst>
          </p:cNvPr>
          <p:cNvPicPr>
            <a:picLocks noChangeAspect="1"/>
          </p:cNvPicPr>
          <p:nvPr/>
        </p:nvPicPr>
        <p:blipFill>
          <a:blip r:embed="rId6"/>
          <a:stretch>
            <a:fillRect/>
          </a:stretch>
        </p:blipFill>
        <p:spPr>
          <a:xfrm>
            <a:off x="8471351" y="1940463"/>
            <a:ext cx="2587344" cy="3487290"/>
          </a:xfrm>
          <a:prstGeom prst="rect">
            <a:avLst/>
          </a:prstGeom>
        </p:spPr>
      </p:pic>
      <p:sp>
        <p:nvSpPr>
          <p:cNvPr id="3" name="Title 93">
            <a:extLst>
              <a:ext uri="{FF2B5EF4-FFF2-40B4-BE49-F238E27FC236}">
                <a16:creationId xmlns:a16="http://schemas.microsoft.com/office/drawing/2014/main" id="{0408D4E4-7C85-8C60-4A54-84EEE01173DA}"/>
              </a:ext>
            </a:extLst>
          </p:cNvPr>
          <p:cNvSpPr txBox="1">
            <a:spLocks/>
          </p:cNvSpPr>
          <p:nvPr/>
        </p:nvSpPr>
        <p:spPr>
          <a:xfrm>
            <a:off x="295821" y="11522"/>
            <a:ext cx="17970016" cy="1555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ctr" defTabSz="2438400" rtl="0" eaLnBrk="1" latinLnBrk="0" hangingPunct="1">
              <a:lnSpc>
                <a:spcPct val="100000"/>
              </a:lnSpc>
              <a:spcBef>
                <a:spcPts val="0"/>
              </a:spcBef>
              <a:spcAft>
                <a:spcPts val="0"/>
              </a:spcAft>
              <a:buClrTx/>
              <a:buSzTx/>
              <a:buFontTx/>
              <a:buNone/>
              <a:tabLst/>
              <a:defRPr sz="120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gn="l" defTabSz="2437912">
              <a:defRPr/>
            </a:pPr>
            <a:r>
              <a:rPr lang="en-GB" sz="6400" kern="0" dirty="0">
                <a:solidFill>
                  <a:srgbClr val="9F1853">
                    <a:lumMod val="75000"/>
                  </a:srgbClr>
                </a:solidFill>
              </a:rPr>
              <a:t>Bad actors are getting faster!</a:t>
            </a:r>
          </a:p>
        </p:txBody>
      </p:sp>
    </p:spTree>
    <p:extLst>
      <p:ext uri="{BB962C8B-B14F-4D97-AF65-F5344CB8AC3E}">
        <p14:creationId xmlns:p14="http://schemas.microsoft.com/office/powerpoint/2010/main" val="112384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73BA7A-976E-7C3C-8BE1-C2A21E354388}"/>
              </a:ext>
            </a:extLst>
          </p:cNvPr>
          <p:cNvSpPr>
            <a:spLocks noGrp="1"/>
          </p:cNvSpPr>
          <p:nvPr>
            <p:ph type="sldNum" sz="quarter" idx="10"/>
          </p:nvPr>
        </p:nvSpPr>
        <p:spPr/>
        <p:txBody>
          <a:bodyPr/>
          <a:lstStyle/>
          <a:p>
            <a:fld id="{86CB4B4D-7CA3-9044-876B-883B54F8677D}" type="slidenum">
              <a:rPr lang="en-US" smtClean="0"/>
              <a:t>4</a:t>
            </a:fld>
            <a:endParaRPr lang="en-US" dirty="0"/>
          </a:p>
        </p:txBody>
      </p:sp>
      <p:grpSp>
        <p:nvGrpSpPr>
          <p:cNvPr id="17" name="Group 16">
            <a:extLst>
              <a:ext uri="{FF2B5EF4-FFF2-40B4-BE49-F238E27FC236}">
                <a16:creationId xmlns:a16="http://schemas.microsoft.com/office/drawing/2014/main" id="{D90D5BF8-074C-5896-E182-C5F2DCAA92A7}"/>
              </a:ext>
            </a:extLst>
          </p:cNvPr>
          <p:cNvGrpSpPr>
            <a:grpSpLocks noChangeAspect="1"/>
          </p:cNvGrpSpPr>
          <p:nvPr/>
        </p:nvGrpSpPr>
        <p:grpSpPr>
          <a:xfrm>
            <a:off x="8163906" y="4287545"/>
            <a:ext cx="10893010" cy="9312140"/>
            <a:chOff x="7072155" y="3237900"/>
            <a:chExt cx="10225478" cy="8741488"/>
          </a:xfrm>
          <a:scene3d>
            <a:camera prst="perspectiveRelaxed">
              <a:rot lat="3026375" lon="10799999" rev="10799999"/>
            </a:camera>
            <a:lightRig rig="threePt" dir="t"/>
          </a:scene3d>
        </p:grpSpPr>
        <p:sp>
          <p:nvSpPr>
            <p:cNvPr id="18" name="Freeform: Shape 4">
              <a:extLst>
                <a:ext uri="{FF2B5EF4-FFF2-40B4-BE49-F238E27FC236}">
                  <a16:creationId xmlns:a16="http://schemas.microsoft.com/office/drawing/2014/main" id="{80823D09-CB45-DC2A-E0DA-8E455159C671}"/>
                </a:ext>
              </a:extLst>
            </p:cNvPr>
            <p:cNvSpPr/>
            <p:nvPr/>
          </p:nvSpPr>
          <p:spPr bwMode="auto">
            <a:xfrm>
              <a:off x="7072155" y="3237900"/>
              <a:ext cx="4360784" cy="3747839"/>
            </a:xfrm>
            <a:custGeom>
              <a:avLst/>
              <a:gdLst>
                <a:gd name="connsiteX0" fmla="*/ 1498792 w 4360784"/>
                <a:gd name="connsiteY0" fmla="*/ 0 h 3747839"/>
                <a:gd name="connsiteX1" fmla="*/ 4360784 w 4360784"/>
                <a:gd name="connsiteY1" fmla="*/ 2861992 h 3747839"/>
                <a:gd name="connsiteX2" fmla="*/ 4286269 w 4360784"/>
                <a:gd name="connsiteY2" fmla="*/ 2929715 h 3747839"/>
                <a:gd name="connsiteX3" fmla="*/ 3946431 w 4360784"/>
                <a:gd name="connsiteY3" fmla="*/ 3644118 h 3747839"/>
                <a:gd name="connsiteX4" fmla="*/ 3941193 w 4360784"/>
                <a:gd name="connsiteY4" fmla="*/ 3747839 h 3747839"/>
                <a:gd name="connsiteX5" fmla="*/ 3230 w 4360784"/>
                <a:gd name="connsiteY5" fmla="*/ 3747839 h 3747839"/>
                <a:gd name="connsiteX6" fmla="*/ 0 w 4360784"/>
                <a:gd name="connsiteY6" fmla="*/ 3620099 h 3747839"/>
                <a:gd name="connsiteX7" fmla="*/ 1330456 w 4360784"/>
                <a:gd name="connsiteY7" fmla="*/ 176562 h 3747839"/>
                <a:gd name="connsiteX8" fmla="*/ 1498792 w 4360784"/>
                <a:gd name="connsiteY8" fmla="*/ 0 h 374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0784" h="3747839">
                  <a:moveTo>
                    <a:pt x="1498792" y="0"/>
                  </a:moveTo>
                  <a:lnTo>
                    <a:pt x="4360784" y="2861992"/>
                  </a:lnTo>
                  <a:lnTo>
                    <a:pt x="4286269" y="2929715"/>
                  </a:lnTo>
                  <a:cubicBezTo>
                    <a:pt x="4099249" y="3116735"/>
                    <a:pt x="3974657" y="3366183"/>
                    <a:pt x="3946431" y="3644118"/>
                  </a:cubicBezTo>
                  <a:lnTo>
                    <a:pt x="3941193" y="3747839"/>
                  </a:lnTo>
                  <a:lnTo>
                    <a:pt x="3230" y="3747839"/>
                  </a:lnTo>
                  <a:lnTo>
                    <a:pt x="0" y="3620099"/>
                  </a:lnTo>
                  <a:cubicBezTo>
                    <a:pt x="0" y="2294245"/>
                    <a:pt x="503821" y="1086064"/>
                    <a:pt x="1330456" y="176562"/>
                  </a:cubicBezTo>
                  <a:lnTo>
                    <a:pt x="1498792" y="0"/>
                  </a:lnTo>
                  <a:close/>
                </a:path>
              </a:pathLst>
            </a:custGeom>
            <a:solidFill>
              <a:srgbClr val="37455D"/>
            </a:solidFill>
            <a:ln w="19050">
              <a:noFill/>
              <a:headEnd type="none" w="med" len="med"/>
              <a:tailEnd type="none" w="med" len="med"/>
            </a:ln>
            <a:effectLst/>
            <a:sp3d extrusionH="254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endParaRPr>
            </a:p>
          </p:txBody>
        </p:sp>
        <p:sp>
          <p:nvSpPr>
            <p:cNvPr id="19" name="Freeform: Shape 5">
              <a:extLst>
                <a:ext uri="{FF2B5EF4-FFF2-40B4-BE49-F238E27FC236}">
                  <a16:creationId xmlns:a16="http://schemas.microsoft.com/office/drawing/2014/main" id="{03064B28-C71E-9C98-F4D3-E8A568EDF8BD}"/>
                </a:ext>
              </a:extLst>
            </p:cNvPr>
            <p:cNvSpPr/>
            <p:nvPr/>
          </p:nvSpPr>
          <p:spPr bwMode="auto">
            <a:xfrm>
              <a:off x="7075477" y="6989339"/>
              <a:ext cx="4212804" cy="3488757"/>
            </a:xfrm>
            <a:custGeom>
              <a:avLst/>
              <a:gdLst>
                <a:gd name="connsiteX0" fmla="*/ 0 w 4212802"/>
                <a:gd name="connsiteY0" fmla="*/ 0 h 3488757"/>
                <a:gd name="connsiteX1" fmla="*/ 3937691 w 4212802"/>
                <a:gd name="connsiteY1" fmla="*/ 0 h 3488757"/>
                <a:gd name="connsiteX2" fmla="*/ 3937012 w 4212802"/>
                <a:gd name="connsiteY2" fmla="*/ 13440 h 3488757"/>
                <a:gd name="connsiteX3" fmla="*/ 4206718 w 4212802"/>
                <a:gd name="connsiteY3" fmla="*/ 764729 h 3488757"/>
                <a:gd name="connsiteX4" fmla="*/ 4212802 w 4212802"/>
                <a:gd name="connsiteY4" fmla="*/ 771423 h 3488757"/>
                <a:gd name="connsiteX5" fmla="*/ 1495468 w 4212802"/>
                <a:gd name="connsiteY5" fmla="*/ 3488757 h 3488757"/>
                <a:gd name="connsiteX6" fmla="*/ 1327135 w 4212802"/>
                <a:gd name="connsiteY6" fmla="*/ 3312197 h 3488757"/>
                <a:gd name="connsiteX7" fmla="*/ 3343 w 4212802"/>
                <a:gd name="connsiteY7" fmla="*/ 132208 h 3488757"/>
                <a:gd name="connsiteX8" fmla="*/ 0 w 4212802"/>
                <a:gd name="connsiteY8" fmla="*/ 0 h 348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802" h="3488757">
                  <a:moveTo>
                    <a:pt x="0" y="0"/>
                  </a:moveTo>
                  <a:lnTo>
                    <a:pt x="3937691" y="0"/>
                  </a:lnTo>
                  <a:lnTo>
                    <a:pt x="3937012" y="13440"/>
                  </a:lnTo>
                  <a:cubicBezTo>
                    <a:pt x="3937012" y="298823"/>
                    <a:pt x="4038227" y="560566"/>
                    <a:pt x="4206718" y="764729"/>
                  </a:cubicBezTo>
                  <a:lnTo>
                    <a:pt x="4212802" y="771423"/>
                  </a:lnTo>
                  <a:lnTo>
                    <a:pt x="1495468" y="3488757"/>
                  </a:lnTo>
                  <a:lnTo>
                    <a:pt x="1327135" y="3312197"/>
                  </a:lnTo>
                  <a:cubicBezTo>
                    <a:pt x="555609" y="2463329"/>
                    <a:pt x="65290" y="1354278"/>
                    <a:pt x="3343" y="132208"/>
                  </a:cubicBezTo>
                  <a:lnTo>
                    <a:pt x="0" y="0"/>
                  </a:lnTo>
                  <a:close/>
                </a:path>
              </a:pathLst>
            </a:custGeom>
            <a:solidFill>
              <a:srgbClr val="0581B6"/>
            </a:solidFill>
            <a:ln w="19050">
              <a:noFill/>
              <a:headEnd type="none" w="med" len="med"/>
              <a:tailEnd type="none" w="med" len="med"/>
            </a:ln>
            <a:effectLst/>
            <a:sp3d extrusionH="762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endParaRPr>
            </a:p>
          </p:txBody>
        </p:sp>
        <p:sp>
          <p:nvSpPr>
            <p:cNvPr id="20" name="Freeform: Shape 6">
              <a:extLst>
                <a:ext uri="{FF2B5EF4-FFF2-40B4-BE49-F238E27FC236}">
                  <a16:creationId xmlns:a16="http://schemas.microsoft.com/office/drawing/2014/main" id="{898B4256-76BD-81D0-ADFB-E6D74F19AE2B}"/>
                </a:ext>
              </a:extLst>
            </p:cNvPr>
            <p:cNvSpPr/>
            <p:nvPr/>
          </p:nvSpPr>
          <p:spPr bwMode="auto">
            <a:xfrm>
              <a:off x="13084829" y="6989339"/>
              <a:ext cx="4212804" cy="3488757"/>
            </a:xfrm>
            <a:custGeom>
              <a:avLst/>
              <a:gdLst>
                <a:gd name="connsiteX0" fmla="*/ 275110 w 4212802"/>
                <a:gd name="connsiteY0" fmla="*/ 0 h 3488757"/>
                <a:gd name="connsiteX1" fmla="*/ 4212802 w 4212802"/>
                <a:gd name="connsiteY1" fmla="*/ 0 h 3488757"/>
                <a:gd name="connsiteX2" fmla="*/ 4209460 w 4212802"/>
                <a:gd name="connsiteY2" fmla="*/ 132208 h 3488757"/>
                <a:gd name="connsiteX3" fmla="*/ 2885668 w 4212802"/>
                <a:gd name="connsiteY3" fmla="*/ 3312197 h 3488757"/>
                <a:gd name="connsiteX4" fmla="*/ 2717335 w 4212802"/>
                <a:gd name="connsiteY4" fmla="*/ 3488757 h 3488757"/>
                <a:gd name="connsiteX5" fmla="*/ 0 w 4212802"/>
                <a:gd name="connsiteY5" fmla="*/ 771422 h 3488757"/>
                <a:gd name="connsiteX6" fmla="*/ 6083 w 4212802"/>
                <a:gd name="connsiteY6" fmla="*/ 764729 h 3488757"/>
                <a:gd name="connsiteX7" fmla="*/ 275789 w 4212802"/>
                <a:gd name="connsiteY7" fmla="*/ 13440 h 3488757"/>
                <a:gd name="connsiteX8" fmla="*/ 275110 w 4212802"/>
                <a:gd name="connsiteY8" fmla="*/ 0 h 348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802" h="3488757">
                  <a:moveTo>
                    <a:pt x="275110" y="0"/>
                  </a:moveTo>
                  <a:lnTo>
                    <a:pt x="4212802" y="0"/>
                  </a:lnTo>
                  <a:lnTo>
                    <a:pt x="4209460" y="132208"/>
                  </a:lnTo>
                  <a:cubicBezTo>
                    <a:pt x="4147514" y="1354278"/>
                    <a:pt x="3657194" y="2463329"/>
                    <a:pt x="2885668" y="3312197"/>
                  </a:cubicBezTo>
                  <a:lnTo>
                    <a:pt x="2717335" y="3488757"/>
                  </a:lnTo>
                  <a:lnTo>
                    <a:pt x="0" y="771422"/>
                  </a:lnTo>
                  <a:lnTo>
                    <a:pt x="6083" y="764729"/>
                  </a:lnTo>
                  <a:cubicBezTo>
                    <a:pt x="174574" y="560566"/>
                    <a:pt x="275789" y="298823"/>
                    <a:pt x="275789" y="13440"/>
                  </a:cubicBezTo>
                  <a:lnTo>
                    <a:pt x="275110" y="0"/>
                  </a:lnTo>
                  <a:close/>
                </a:path>
              </a:pathLst>
            </a:custGeom>
            <a:solidFill>
              <a:srgbClr val="1353A6"/>
            </a:solidFill>
            <a:ln w="19050">
              <a:noFill/>
              <a:headEnd type="none" w="med" len="med"/>
              <a:tailEnd type="none" w="med" len="med"/>
            </a:ln>
            <a:effectLst/>
            <a:sp3d extrusionH="2286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endParaRPr>
            </a:p>
          </p:txBody>
        </p:sp>
        <p:sp>
          <p:nvSpPr>
            <p:cNvPr id="21" name="Freeform: Shape 7">
              <a:extLst>
                <a:ext uri="{FF2B5EF4-FFF2-40B4-BE49-F238E27FC236}">
                  <a16:creationId xmlns:a16="http://schemas.microsoft.com/office/drawing/2014/main" id="{E3798809-0DB8-F419-9439-70685D362CEF}"/>
                </a:ext>
              </a:extLst>
            </p:cNvPr>
            <p:cNvSpPr/>
            <p:nvPr/>
          </p:nvSpPr>
          <p:spPr bwMode="auto">
            <a:xfrm>
              <a:off x="12181316" y="7763429"/>
              <a:ext cx="3618301" cy="4215959"/>
            </a:xfrm>
            <a:custGeom>
              <a:avLst/>
              <a:gdLst>
                <a:gd name="connsiteX0" fmla="*/ 901087 w 3618300"/>
                <a:gd name="connsiteY0" fmla="*/ 0 h 4215959"/>
                <a:gd name="connsiteX1" fmla="*/ 3618300 w 3618300"/>
                <a:gd name="connsiteY1" fmla="*/ 2717213 h 4215959"/>
                <a:gd name="connsiteX2" fmla="*/ 3441738 w 3618300"/>
                <a:gd name="connsiteY2" fmla="*/ 2885548 h 4215959"/>
                <a:gd name="connsiteX3" fmla="*/ 261749 w 3618300"/>
                <a:gd name="connsiteY3" fmla="*/ 4209340 h 4215959"/>
                <a:gd name="connsiteX4" fmla="*/ 0 w 3618300"/>
                <a:gd name="connsiteY4" fmla="*/ 4215959 h 4215959"/>
                <a:gd name="connsiteX5" fmla="*/ 0 w 3618300"/>
                <a:gd name="connsiteY5" fmla="*/ 420359 h 4215959"/>
                <a:gd name="connsiteX6" fmla="*/ 118961 w 3618300"/>
                <a:gd name="connsiteY6" fmla="*/ 414352 h 4215959"/>
                <a:gd name="connsiteX7" fmla="*/ 833364 w 3618300"/>
                <a:gd name="connsiteY7" fmla="*/ 74514 h 4215959"/>
                <a:gd name="connsiteX8" fmla="*/ 901087 w 3618300"/>
                <a:gd name="connsiteY8" fmla="*/ 0 h 421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8300" h="4215959">
                  <a:moveTo>
                    <a:pt x="901087" y="0"/>
                  </a:moveTo>
                  <a:lnTo>
                    <a:pt x="3618300" y="2717213"/>
                  </a:lnTo>
                  <a:lnTo>
                    <a:pt x="3441738" y="2885548"/>
                  </a:lnTo>
                  <a:cubicBezTo>
                    <a:pt x="2592870" y="3657074"/>
                    <a:pt x="1483819" y="4147393"/>
                    <a:pt x="261749" y="4209340"/>
                  </a:cubicBezTo>
                  <a:lnTo>
                    <a:pt x="0" y="4215959"/>
                  </a:lnTo>
                  <a:lnTo>
                    <a:pt x="0" y="420359"/>
                  </a:lnTo>
                  <a:lnTo>
                    <a:pt x="118961" y="414352"/>
                  </a:lnTo>
                  <a:cubicBezTo>
                    <a:pt x="396897" y="386126"/>
                    <a:pt x="646344" y="261534"/>
                    <a:pt x="833364" y="74514"/>
                  </a:cubicBezTo>
                  <a:lnTo>
                    <a:pt x="901087" y="0"/>
                  </a:lnTo>
                  <a:close/>
                </a:path>
              </a:pathLst>
            </a:custGeom>
            <a:solidFill>
              <a:srgbClr val="054F73"/>
            </a:solidFill>
            <a:ln w="19050">
              <a:noFill/>
              <a:headEnd type="none" w="med" len="med"/>
              <a:tailEnd type="none" w="med" len="med"/>
            </a:ln>
            <a:effectLst/>
            <a:sp3d extrusionH="1778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endParaRPr>
            </a:p>
          </p:txBody>
        </p:sp>
        <p:sp>
          <p:nvSpPr>
            <p:cNvPr id="22" name="Freeform: Shape 9">
              <a:extLst>
                <a:ext uri="{FF2B5EF4-FFF2-40B4-BE49-F238E27FC236}">
                  <a16:creationId xmlns:a16="http://schemas.microsoft.com/office/drawing/2014/main" id="{151B9CBB-D05A-B350-0276-560F8063DA66}"/>
                </a:ext>
              </a:extLst>
            </p:cNvPr>
            <p:cNvSpPr/>
            <p:nvPr/>
          </p:nvSpPr>
          <p:spPr bwMode="auto">
            <a:xfrm>
              <a:off x="8573489" y="7763430"/>
              <a:ext cx="3618298" cy="4215958"/>
            </a:xfrm>
            <a:custGeom>
              <a:avLst/>
              <a:gdLst>
                <a:gd name="connsiteX0" fmla="*/ 2717212 w 3618298"/>
                <a:gd name="connsiteY0" fmla="*/ 0 h 4215958"/>
                <a:gd name="connsiteX1" fmla="*/ 2784934 w 3618298"/>
                <a:gd name="connsiteY1" fmla="*/ 74514 h 4215958"/>
                <a:gd name="connsiteX2" fmla="*/ 3499337 w 3618298"/>
                <a:gd name="connsiteY2" fmla="*/ 414352 h 4215958"/>
                <a:gd name="connsiteX3" fmla="*/ 3618298 w 3618298"/>
                <a:gd name="connsiteY3" fmla="*/ 420359 h 4215958"/>
                <a:gd name="connsiteX4" fmla="*/ 3618298 w 3618298"/>
                <a:gd name="connsiteY4" fmla="*/ 4215958 h 4215958"/>
                <a:gd name="connsiteX5" fmla="*/ 3356551 w 3618298"/>
                <a:gd name="connsiteY5" fmla="*/ 4209340 h 4215958"/>
                <a:gd name="connsiteX6" fmla="*/ 176562 w 3618298"/>
                <a:gd name="connsiteY6" fmla="*/ 2885548 h 4215958"/>
                <a:gd name="connsiteX7" fmla="*/ 0 w 3618298"/>
                <a:gd name="connsiteY7" fmla="*/ 2717212 h 4215958"/>
                <a:gd name="connsiteX8" fmla="*/ 2717212 w 3618298"/>
                <a:gd name="connsiteY8" fmla="*/ 0 h 421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8298" h="4215958">
                  <a:moveTo>
                    <a:pt x="2717212" y="0"/>
                  </a:moveTo>
                  <a:lnTo>
                    <a:pt x="2784934" y="74514"/>
                  </a:lnTo>
                  <a:cubicBezTo>
                    <a:pt x="2971954" y="261534"/>
                    <a:pt x="3221401" y="386126"/>
                    <a:pt x="3499337" y="414352"/>
                  </a:cubicBezTo>
                  <a:lnTo>
                    <a:pt x="3618298" y="420359"/>
                  </a:lnTo>
                  <a:lnTo>
                    <a:pt x="3618298" y="4215958"/>
                  </a:lnTo>
                  <a:lnTo>
                    <a:pt x="3356551" y="4209340"/>
                  </a:lnTo>
                  <a:cubicBezTo>
                    <a:pt x="2134481" y="4147393"/>
                    <a:pt x="1025430" y="3657074"/>
                    <a:pt x="176562" y="2885548"/>
                  </a:cubicBezTo>
                  <a:lnTo>
                    <a:pt x="0" y="2717212"/>
                  </a:lnTo>
                  <a:lnTo>
                    <a:pt x="2717212" y="0"/>
                  </a:lnTo>
                  <a:close/>
                </a:path>
              </a:pathLst>
            </a:custGeom>
            <a:solidFill>
              <a:srgbClr val="DE530F"/>
            </a:solidFill>
            <a:ln w="19050">
              <a:noFill/>
              <a:headEnd type="none" w="med" len="med"/>
              <a:tailEnd type="none" w="med" len="med"/>
            </a:ln>
            <a:effectLst/>
            <a:sp3d extrusionH="1270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endParaRPr>
            </a:p>
          </p:txBody>
        </p:sp>
      </p:grpSp>
      <p:grpSp>
        <p:nvGrpSpPr>
          <p:cNvPr id="23" name="Group 22">
            <a:extLst>
              <a:ext uri="{FF2B5EF4-FFF2-40B4-BE49-F238E27FC236}">
                <a16:creationId xmlns:a16="http://schemas.microsoft.com/office/drawing/2014/main" id="{DF83F3FA-FF16-E4B3-43EA-C4195AED5683}"/>
              </a:ext>
            </a:extLst>
          </p:cNvPr>
          <p:cNvGrpSpPr/>
          <p:nvPr/>
        </p:nvGrpSpPr>
        <p:grpSpPr>
          <a:xfrm>
            <a:off x="16666734" y="4889053"/>
            <a:ext cx="7800196" cy="3937894"/>
            <a:chOff x="16478051" y="4871438"/>
            <a:chExt cx="7800196" cy="3937894"/>
          </a:xfrm>
        </p:grpSpPr>
        <p:sp>
          <p:nvSpPr>
            <p:cNvPr id="24" name="Freeform 150">
              <a:extLst>
                <a:ext uri="{FF2B5EF4-FFF2-40B4-BE49-F238E27FC236}">
                  <a16:creationId xmlns:a16="http://schemas.microsoft.com/office/drawing/2014/main" id="{45D39C05-7CB1-F34C-BACE-8AD592B39257}"/>
                </a:ext>
              </a:extLst>
            </p:cNvPr>
            <p:cNvSpPr>
              <a:spLocks noChangeAspect="1"/>
            </p:cNvSpPr>
            <p:nvPr/>
          </p:nvSpPr>
          <p:spPr>
            <a:xfrm>
              <a:off x="16478051" y="5899709"/>
              <a:ext cx="1386096" cy="1296000"/>
            </a:xfrm>
            <a:custGeom>
              <a:avLst/>
              <a:gdLst>
                <a:gd name="connsiteX0" fmla="*/ 144628 w 292604"/>
                <a:gd name="connsiteY0" fmla="*/ 273587 h 273586"/>
                <a:gd name="connsiteX1" fmla="*/ 92850 w 292604"/>
                <a:gd name="connsiteY1" fmla="*/ 259623 h 273586"/>
                <a:gd name="connsiteX2" fmla="*/ 92850 w 292604"/>
                <a:gd name="connsiteY2" fmla="*/ 259613 h 273586"/>
                <a:gd name="connsiteX3" fmla="*/ 43758 w 292604"/>
                <a:gd name="connsiteY3" fmla="*/ 193843 h 273586"/>
                <a:gd name="connsiteX4" fmla="*/ 46292 w 292604"/>
                <a:gd name="connsiteY4" fmla="*/ 189709 h 273586"/>
                <a:gd name="connsiteX5" fmla="*/ 50425 w 292604"/>
                <a:gd name="connsiteY5" fmla="*/ 192243 h 273586"/>
                <a:gd name="connsiteX6" fmla="*/ 80115 w 292604"/>
                <a:gd name="connsiteY6" fmla="*/ 242040 h 273586"/>
                <a:gd name="connsiteX7" fmla="*/ 79867 w 292604"/>
                <a:gd name="connsiteY7" fmla="*/ 204921 h 273586"/>
                <a:gd name="connsiteX8" fmla="*/ 57388 w 292604"/>
                <a:gd name="connsiteY8" fmla="*/ 175336 h 273586"/>
                <a:gd name="connsiteX9" fmla="*/ 54416 w 292604"/>
                <a:gd name="connsiteY9" fmla="*/ 118472 h 273586"/>
                <a:gd name="connsiteX10" fmla="*/ 116186 w 292604"/>
                <a:gd name="connsiteY10" fmla="*/ 92783 h 273586"/>
                <a:gd name="connsiteX11" fmla="*/ 119377 w 292604"/>
                <a:gd name="connsiteY11" fmla="*/ 96431 h 273586"/>
                <a:gd name="connsiteX12" fmla="*/ 115729 w 292604"/>
                <a:gd name="connsiteY12" fmla="*/ 99622 h 273586"/>
                <a:gd name="connsiteX13" fmla="*/ 60350 w 292604"/>
                <a:gd name="connsiteY13" fmla="*/ 121901 h 273586"/>
                <a:gd name="connsiteX14" fmla="*/ 63465 w 292604"/>
                <a:gd name="connsiteY14" fmla="*/ 172145 h 273586"/>
                <a:gd name="connsiteX15" fmla="*/ 81620 w 292604"/>
                <a:gd name="connsiteY15" fmla="*/ 196958 h 273586"/>
                <a:gd name="connsiteX16" fmla="*/ 103032 w 292604"/>
                <a:gd name="connsiteY16" fmla="*/ 145542 h 273586"/>
                <a:gd name="connsiteX17" fmla="*/ 150857 w 292604"/>
                <a:gd name="connsiteY17" fmla="*/ 89535 h 273586"/>
                <a:gd name="connsiteX18" fmla="*/ 175127 w 292604"/>
                <a:gd name="connsiteY18" fmla="*/ 77457 h 273586"/>
                <a:gd name="connsiteX19" fmla="*/ 120072 w 292604"/>
                <a:gd name="connsiteY19" fmla="*/ 75829 h 273586"/>
                <a:gd name="connsiteX20" fmla="*/ 115881 w 292604"/>
                <a:gd name="connsiteY20" fmla="*/ 73390 h 273586"/>
                <a:gd name="connsiteX21" fmla="*/ 118320 w 292604"/>
                <a:gd name="connsiteY21" fmla="*/ 69199 h 273586"/>
                <a:gd name="connsiteX22" fmla="*/ 196729 w 292604"/>
                <a:gd name="connsiteY22" fmla="*/ 79686 h 273586"/>
                <a:gd name="connsiteX23" fmla="*/ 196748 w 292604"/>
                <a:gd name="connsiteY23" fmla="*/ 79696 h 273586"/>
                <a:gd name="connsiteX24" fmla="*/ 245135 w 292604"/>
                <a:gd name="connsiteY24" fmla="*/ 142780 h 273586"/>
                <a:gd name="connsiteX25" fmla="*/ 234753 w 292604"/>
                <a:gd name="connsiteY25" fmla="*/ 221609 h 273586"/>
                <a:gd name="connsiteX26" fmla="*/ 171669 w 292604"/>
                <a:gd name="connsiteY26" fmla="*/ 270015 h 273586"/>
                <a:gd name="connsiteX27" fmla="*/ 144628 w 292604"/>
                <a:gd name="connsiteY27" fmla="*/ 273587 h 273586"/>
                <a:gd name="connsiteX28" fmla="*/ 96507 w 292604"/>
                <a:gd name="connsiteY28" fmla="*/ 253813 h 273586"/>
                <a:gd name="connsiteX29" fmla="*/ 169917 w 292604"/>
                <a:gd name="connsiteY29" fmla="*/ 263376 h 273586"/>
                <a:gd name="connsiteX30" fmla="*/ 207483 w 292604"/>
                <a:gd name="connsiteY30" fmla="*/ 243783 h 273586"/>
                <a:gd name="connsiteX31" fmla="*/ 183575 w 292604"/>
                <a:gd name="connsiteY31" fmla="*/ 248174 h 273586"/>
                <a:gd name="connsiteX32" fmla="*/ 110928 w 292604"/>
                <a:gd name="connsiteY32" fmla="*/ 228295 h 273586"/>
                <a:gd name="connsiteX33" fmla="*/ 85992 w 292604"/>
                <a:gd name="connsiteY33" fmla="*/ 210560 h 273586"/>
                <a:gd name="connsiteX34" fmla="*/ 96288 w 292604"/>
                <a:gd name="connsiteY34" fmla="*/ 253670 h 273586"/>
                <a:gd name="connsiteX35" fmla="*/ 96507 w 292604"/>
                <a:gd name="connsiteY35" fmla="*/ 253813 h 273586"/>
                <a:gd name="connsiteX36" fmla="*/ 87459 w 292604"/>
                <a:gd name="connsiteY36" fmla="*/ 202682 h 273586"/>
                <a:gd name="connsiteX37" fmla="*/ 114357 w 292604"/>
                <a:gd name="connsiteY37" fmla="*/ 222361 h 273586"/>
                <a:gd name="connsiteX38" fmla="*/ 183309 w 292604"/>
                <a:gd name="connsiteY38" fmla="*/ 241325 h 273586"/>
                <a:gd name="connsiteX39" fmla="*/ 228371 w 292604"/>
                <a:gd name="connsiteY39" fmla="*/ 218904 h 273586"/>
                <a:gd name="connsiteX40" fmla="*/ 228600 w 292604"/>
                <a:gd name="connsiteY40" fmla="*/ 218542 h 273586"/>
                <a:gd name="connsiteX41" fmla="*/ 228819 w 292604"/>
                <a:gd name="connsiteY41" fmla="*/ 218170 h 273586"/>
                <a:gd name="connsiteX42" fmla="*/ 238516 w 292604"/>
                <a:gd name="connsiteY42" fmla="*/ 144532 h 273586"/>
                <a:gd name="connsiteX43" fmla="*/ 193634 w 292604"/>
                <a:gd name="connsiteY43" fmla="*/ 85801 h 273586"/>
                <a:gd name="connsiteX44" fmla="*/ 193300 w 292604"/>
                <a:gd name="connsiteY44" fmla="*/ 85630 h 273586"/>
                <a:gd name="connsiteX45" fmla="*/ 154886 w 292604"/>
                <a:gd name="connsiteY45" fmla="*/ 95079 h 273586"/>
                <a:gd name="connsiteX46" fmla="*/ 108966 w 292604"/>
                <a:gd name="connsiteY46" fmla="*/ 148971 h 273586"/>
                <a:gd name="connsiteX47" fmla="*/ 87459 w 292604"/>
                <a:gd name="connsiteY47" fmla="*/ 202682 h 273586"/>
                <a:gd name="connsiteX48" fmla="*/ 260861 w 292604"/>
                <a:gd name="connsiteY48" fmla="*/ 105680 h 273586"/>
                <a:gd name="connsiteX49" fmla="*/ 257889 w 292604"/>
                <a:gd name="connsiteY49" fmla="*/ 103965 h 273586"/>
                <a:gd name="connsiteX50" fmla="*/ 259147 w 292604"/>
                <a:gd name="connsiteY50" fmla="*/ 99279 h 273586"/>
                <a:gd name="connsiteX51" fmla="*/ 287465 w 292604"/>
                <a:gd name="connsiteY51" fmla="*/ 82934 h 273586"/>
                <a:gd name="connsiteX52" fmla="*/ 292141 w 292604"/>
                <a:gd name="connsiteY52" fmla="*/ 84191 h 273586"/>
                <a:gd name="connsiteX53" fmla="*/ 290884 w 292604"/>
                <a:gd name="connsiteY53" fmla="*/ 88878 h 273586"/>
                <a:gd name="connsiteX54" fmla="*/ 262566 w 292604"/>
                <a:gd name="connsiteY54" fmla="*/ 105223 h 273586"/>
                <a:gd name="connsiteX55" fmla="*/ 260861 w 292604"/>
                <a:gd name="connsiteY55" fmla="*/ 105680 h 273586"/>
                <a:gd name="connsiteX56" fmla="*/ 31737 w 292604"/>
                <a:gd name="connsiteY56" fmla="*/ 105680 h 273586"/>
                <a:gd name="connsiteX57" fmla="*/ 30023 w 292604"/>
                <a:gd name="connsiteY57" fmla="*/ 105223 h 273586"/>
                <a:gd name="connsiteX58" fmla="*/ 1715 w 292604"/>
                <a:gd name="connsiteY58" fmla="*/ 88887 h 273586"/>
                <a:gd name="connsiteX59" fmla="*/ 457 w 292604"/>
                <a:gd name="connsiteY59" fmla="*/ 84201 h 273586"/>
                <a:gd name="connsiteX60" fmla="*/ 5144 w 292604"/>
                <a:gd name="connsiteY60" fmla="*/ 82944 h 273586"/>
                <a:gd name="connsiteX61" fmla="*/ 33461 w 292604"/>
                <a:gd name="connsiteY61" fmla="*/ 99289 h 273586"/>
                <a:gd name="connsiteX62" fmla="*/ 34719 w 292604"/>
                <a:gd name="connsiteY62" fmla="*/ 103975 h 273586"/>
                <a:gd name="connsiteX63" fmla="*/ 31737 w 292604"/>
                <a:gd name="connsiteY63" fmla="*/ 105680 h 273586"/>
                <a:gd name="connsiteX64" fmla="*/ 212436 w 292604"/>
                <a:gd name="connsiteY64" fmla="*/ 57274 h 273586"/>
                <a:gd name="connsiteX65" fmla="*/ 210722 w 292604"/>
                <a:gd name="connsiteY65" fmla="*/ 56817 h 273586"/>
                <a:gd name="connsiteX66" fmla="*/ 209464 w 292604"/>
                <a:gd name="connsiteY66" fmla="*/ 52130 h 273586"/>
                <a:gd name="connsiteX67" fmla="*/ 225809 w 292604"/>
                <a:gd name="connsiteY67" fmla="*/ 23812 h 273586"/>
                <a:gd name="connsiteX68" fmla="*/ 230486 w 292604"/>
                <a:gd name="connsiteY68" fmla="*/ 22555 h 273586"/>
                <a:gd name="connsiteX69" fmla="*/ 231743 w 292604"/>
                <a:gd name="connsiteY69" fmla="*/ 27242 h 273586"/>
                <a:gd name="connsiteX70" fmla="*/ 215398 w 292604"/>
                <a:gd name="connsiteY70" fmla="*/ 55559 h 273586"/>
                <a:gd name="connsiteX71" fmla="*/ 212436 w 292604"/>
                <a:gd name="connsiteY71" fmla="*/ 57274 h 273586"/>
                <a:gd name="connsiteX72" fmla="*/ 80172 w 292604"/>
                <a:gd name="connsiteY72" fmla="*/ 57274 h 273586"/>
                <a:gd name="connsiteX73" fmla="*/ 77200 w 292604"/>
                <a:gd name="connsiteY73" fmla="*/ 55559 h 273586"/>
                <a:gd name="connsiteX74" fmla="*/ 60846 w 292604"/>
                <a:gd name="connsiteY74" fmla="*/ 27242 h 273586"/>
                <a:gd name="connsiteX75" fmla="*/ 62103 w 292604"/>
                <a:gd name="connsiteY75" fmla="*/ 22555 h 273586"/>
                <a:gd name="connsiteX76" fmla="*/ 66789 w 292604"/>
                <a:gd name="connsiteY76" fmla="*/ 23812 h 273586"/>
                <a:gd name="connsiteX77" fmla="*/ 83134 w 292604"/>
                <a:gd name="connsiteY77" fmla="*/ 52130 h 273586"/>
                <a:gd name="connsiteX78" fmla="*/ 81877 w 292604"/>
                <a:gd name="connsiteY78" fmla="*/ 56817 h 273586"/>
                <a:gd name="connsiteX79" fmla="*/ 80172 w 292604"/>
                <a:gd name="connsiteY79" fmla="*/ 57274 h 273586"/>
                <a:gd name="connsiteX80" fmla="*/ 146304 w 292604"/>
                <a:gd name="connsiteY80" fmla="*/ 39548 h 273586"/>
                <a:gd name="connsiteX81" fmla="*/ 142875 w 292604"/>
                <a:gd name="connsiteY81" fmla="*/ 36119 h 273586"/>
                <a:gd name="connsiteX82" fmla="*/ 142875 w 292604"/>
                <a:gd name="connsiteY82" fmla="*/ 3429 h 273586"/>
                <a:gd name="connsiteX83" fmla="*/ 146304 w 292604"/>
                <a:gd name="connsiteY83" fmla="*/ 0 h 273586"/>
                <a:gd name="connsiteX84" fmla="*/ 149733 w 292604"/>
                <a:gd name="connsiteY84" fmla="*/ 3429 h 273586"/>
                <a:gd name="connsiteX85" fmla="*/ 149733 w 292604"/>
                <a:gd name="connsiteY85" fmla="*/ 36128 h 273586"/>
                <a:gd name="connsiteX86" fmla="*/ 146304 w 292604"/>
                <a:gd name="connsiteY86" fmla="*/ 39548 h 27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2604" h="273586">
                  <a:moveTo>
                    <a:pt x="144628" y="273587"/>
                  </a:moveTo>
                  <a:cubicBezTo>
                    <a:pt x="126625" y="273587"/>
                    <a:pt x="108861" y="268862"/>
                    <a:pt x="92850" y="259623"/>
                  </a:cubicBezTo>
                  <a:cubicBezTo>
                    <a:pt x="92850" y="259613"/>
                    <a:pt x="92850" y="259613"/>
                    <a:pt x="92850" y="259613"/>
                  </a:cubicBezTo>
                  <a:cubicBezTo>
                    <a:pt x="67913" y="245221"/>
                    <a:pt x="50473" y="221856"/>
                    <a:pt x="43758" y="193843"/>
                  </a:cubicBezTo>
                  <a:cubicBezTo>
                    <a:pt x="43320" y="192005"/>
                    <a:pt x="44453" y="190148"/>
                    <a:pt x="46292" y="189709"/>
                  </a:cubicBezTo>
                  <a:cubicBezTo>
                    <a:pt x="48149" y="189262"/>
                    <a:pt x="49987" y="190395"/>
                    <a:pt x="50425" y="192243"/>
                  </a:cubicBezTo>
                  <a:cubicBezTo>
                    <a:pt x="55131" y="211855"/>
                    <a:pt x="65446" y="229010"/>
                    <a:pt x="80115" y="242040"/>
                  </a:cubicBezTo>
                  <a:cubicBezTo>
                    <a:pt x="77172" y="232143"/>
                    <a:pt x="77134" y="219342"/>
                    <a:pt x="79867" y="204921"/>
                  </a:cubicBezTo>
                  <a:cubicBezTo>
                    <a:pt x="70523" y="195786"/>
                    <a:pt x="62875" y="185766"/>
                    <a:pt x="57388" y="175336"/>
                  </a:cubicBezTo>
                  <a:cubicBezTo>
                    <a:pt x="46387" y="154400"/>
                    <a:pt x="45330" y="134207"/>
                    <a:pt x="54416" y="118472"/>
                  </a:cubicBezTo>
                  <a:cubicBezTo>
                    <a:pt x="64932" y="100251"/>
                    <a:pt x="87382" y="90888"/>
                    <a:pt x="116186" y="92783"/>
                  </a:cubicBezTo>
                  <a:cubicBezTo>
                    <a:pt x="118072" y="92907"/>
                    <a:pt x="119510" y="94545"/>
                    <a:pt x="119377" y="96431"/>
                  </a:cubicBezTo>
                  <a:cubicBezTo>
                    <a:pt x="119244" y="98327"/>
                    <a:pt x="117558" y="99689"/>
                    <a:pt x="115729" y="99622"/>
                  </a:cubicBezTo>
                  <a:cubicBezTo>
                    <a:pt x="89716" y="97879"/>
                    <a:pt x="69523" y="106023"/>
                    <a:pt x="60350" y="121901"/>
                  </a:cubicBezTo>
                  <a:cubicBezTo>
                    <a:pt x="52492" y="135522"/>
                    <a:pt x="53597" y="153362"/>
                    <a:pt x="63465" y="172145"/>
                  </a:cubicBezTo>
                  <a:cubicBezTo>
                    <a:pt x="68018" y="180804"/>
                    <a:pt x="74171" y="189176"/>
                    <a:pt x="81620" y="196958"/>
                  </a:cubicBezTo>
                  <a:cubicBezTo>
                    <a:pt x="85630" y="180899"/>
                    <a:pt x="92812" y="163249"/>
                    <a:pt x="103032" y="145542"/>
                  </a:cubicBezTo>
                  <a:cubicBezTo>
                    <a:pt x="116681" y="121901"/>
                    <a:pt x="133664" y="102013"/>
                    <a:pt x="150857" y="89535"/>
                  </a:cubicBezTo>
                  <a:cubicBezTo>
                    <a:pt x="159439" y="83306"/>
                    <a:pt x="167640" y="79258"/>
                    <a:pt x="175127" y="77457"/>
                  </a:cubicBezTo>
                  <a:cubicBezTo>
                    <a:pt x="157458" y="71609"/>
                    <a:pt x="138465" y="70980"/>
                    <a:pt x="120072" y="75829"/>
                  </a:cubicBezTo>
                  <a:cubicBezTo>
                    <a:pt x="118262" y="76324"/>
                    <a:pt x="116367" y="75228"/>
                    <a:pt x="115881" y="73390"/>
                  </a:cubicBezTo>
                  <a:cubicBezTo>
                    <a:pt x="115395" y="71561"/>
                    <a:pt x="116491" y="69685"/>
                    <a:pt x="118320" y="69199"/>
                  </a:cubicBezTo>
                  <a:cubicBezTo>
                    <a:pt x="144990" y="62179"/>
                    <a:pt x="172850" y="65894"/>
                    <a:pt x="196729" y="79686"/>
                  </a:cubicBezTo>
                  <a:cubicBezTo>
                    <a:pt x="196739" y="79686"/>
                    <a:pt x="196739" y="79696"/>
                    <a:pt x="196748" y="79696"/>
                  </a:cubicBezTo>
                  <a:cubicBezTo>
                    <a:pt x="220771" y="93574"/>
                    <a:pt x="237954" y="115976"/>
                    <a:pt x="245135" y="142780"/>
                  </a:cubicBezTo>
                  <a:cubicBezTo>
                    <a:pt x="252327" y="169583"/>
                    <a:pt x="248631" y="197587"/>
                    <a:pt x="234753" y="221609"/>
                  </a:cubicBezTo>
                  <a:cubicBezTo>
                    <a:pt x="220885" y="245640"/>
                    <a:pt x="198473" y="262833"/>
                    <a:pt x="171669" y="270015"/>
                  </a:cubicBezTo>
                  <a:cubicBezTo>
                    <a:pt x="162735" y="272396"/>
                    <a:pt x="153648" y="273587"/>
                    <a:pt x="144628" y="273587"/>
                  </a:cubicBezTo>
                  <a:close/>
                  <a:moveTo>
                    <a:pt x="96507" y="253813"/>
                  </a:moveTo>
                  <a:cubicBezTo>
                    <a:pt x="118910" y="266681"/>
                    <a:pt x="144952" y="270081"/>
                    <a:pt x="169917" y="263376"/>
                  </a:cubicBezTo>
                  <a:cubicBezTo>
                    <a:pt x="183956" y="259613"/>
                    <a:pt x="196701" y="252908"/>
                    <a:pt x="207483" y="243783"/>
                  </a:cubicBezTo>
                  <a:cubicBezTo>
                    <a:pt x="200406" y="246336"/>
                    <a:pt x="192377" y="247831"/>
                    <a:pt x="183575" y="248174"/>
                  </a:cubicBezTo>
                  <a:cubicBezTo>
                    <a:pt x="160601" y="249164"/>
                    <a:pt x="134722" y="242030"/>
                    <a:pt x="110928" y="228295"/>
                  </a:cubicBezTo>
                  <a:cubicBezTo>
                    <a:pt x="101860" y="223056"/>
                    <a:pt x="93478" y="217075"/>
                    <a:pt x="85992" y="210560"/>
                  </a:cubicBezTo>
                  <a:cubicBezTo>
                    <a:pt x="82772" y="231391"/>
                    <a:pt x="85973" y="247707"/>
                    <a:pt x="96288" y="253670"/>
                  </a:cubicBezTo>
                  <a:cubicBezTo>
                    <a:pt x="96355" y="253717"/>
                    <a:pt x="96431" y="253765"/>
                    <a:pt x="96507" y="253813"/>
                  </a:cubicBezTo>
                  <a:close/>
                  <a:moveTo>
                    <a:pt x="87459" y="202682"/>
                  </a:moveTo>
                  <a:cubicBezTo>
                    <a:pt x="95355" y="209969"/>
                    <a:pt x="104413" y="216627"/>
                    <a:pt x="114357" y="222361"/>
                  </a:cubicBezTo>
                  <a:cubicBezTo>
                    <a:pt x="137036" y="235448"/>
                    <a:pt x="161573" y="242116"/>
                    <a:pt x="183309" y="241325"/>
                  </a:cubicBezTo>
                  <a:cubicBezTo>
                    <a:pt x="204511" y="240478"/>
                    <a:pt x="220513" y="232515"/>
                    <a:pt x="228371" y="218904"/>
                  </a:cubicBezTo>
                  <a:cubicBezTo>
                    <a:pt x="228448" y="218770"/>
                    <a:pt x="228524" y="218656"/>
                    <a:pt x="228600" y="218542"/>
                  </a:cubicBezTo>
                  <a:cubicBezTo>
                    <a:pt x="228676" y="218418"/>
                    <a:pt x="228752" y="218294"/>
                    <a:pt x="228819" y="218170"/>
                  </a:cubicBezTo>
                  <a:cubicBezTo>
                    <a:pt x="241773" y="195720"/>
                    <a:pt x="245221" y="169564"/>
                    <a:pt x="238516" y="144532"/>
                  </a:cubicBezTo>
                  <a:cubicBezTo>
                    <a:pt x="231848" y="119615"/>
                    <a:pt x="215913" y="98774"/>
                    <a:pt x="193634" y="85801"/>
                  </a:cubicBezTo>
                  <a:cubicBezTo>
                    <a:pt x="193510" y="85754"/>
                    <a:pt x="193405" y="85696"/>
                    <a:pt x="193300" y="85630"/>
                  </a:cubicBezTo>
                  <a:cubicBezTo>
                    <a:pt x="184299" y="80439"/>
                    <a:pt x="170298" y="83887"/>
                    <a:pt x="154886" y="95079"/>
                  </a:cubicBezTo>
                  <a:cubicBezTo>
                    <a:pt x="138455" y="107004"/>
                    <a:pt x="122139" y="126140"/>
                    <a:pt x="108966" y="148971"/>
                  </a:cubicBezTo>
                  <a:cubicBezTo>
                    <a:pt x="98365" y="167335"/>
                    <a:pt x="91088" y="186099"/>
                    <a:pt x="87459" y="202682"/>
                  </a:cubicBezTo>
                  <a:close/>
                  <a:moveTo>
                    <a:pt x="260861" y="105680"/>
                  </a:moveTo>
                  <a:cubicBezTo>
                    <a:pt x="259680" y="105680"/>
                    <a:pt x="258528" y="105070"/>
                    <a:pt x="257889" y="103965"/>
                  </a:cubicBezTo>
                  <a:cubicBezTo>
                    <a:pt x="256937" y="102327"/>
                    <a:pt x="257499" y="100222"/>
                    <a:pt x="259147" y="99279"/>
                  </a:cubicBezTo>
                  <a:lnTo>
                    <a:pt x="287465" y="82934"/>
                  </a:lnTo>
                  <a:cubicBezTo>
                    <a:pt x="289103" y="82010"/>
                    <a:pt x="291208" y="82544"/>
                    <a:pt x="292141" y="84191"/>
                  </a:cubicBezTo>
                  <a:cubicBezTo>
                    <a:pt x="293094" y="85830"/>
                    <a:pt x="292532" y="87935"/>
                    <a:pt x="290884" y="88878"/>
                  </a:cubicBezTo>
                  <a:lnTo>
                    <a:pt x="262566" y="105223"/>
                  </a:lnTo>
                  <a:cubicBezTo>
                    <a:pt x="262033" y="105537"/>
                    <a:pt x="261452" y="105680"/>
                    <a:pt x="260861" y="105680"/>
                  </a:cubicBezTo>
                  <a:close/>
                  <a:moveTo>
                    <a:pt x="31737" y="105680"/>
                  </a:moveTo>
                  <a:cubicBezTo>
                    <a:pt x="31156" y="105680"/>
                    <a:pt x="30566" y="105537"/>
                    <a:pt x="30023" y="105223"/>
                  </a:cubicBezTo>
                  <a:lnTo>
                    <a:pt x="1715" y="88887"/>
                  </a:lnTo>
                  <a:cubicBezTo>
                    <a:pt x="76" y="87935"/>
                    <a:pt x="-486" y="85839"/>
                    <a:pt x="457" y="84201"/>
                  </a:cubicBezTo>
                  <a:cubicBezTo>
                    <a:pt x="1410" y="82572"/>
                    <a:pt x="3486" y="81991"/>
                    <a:pt x="5144" y="82944"/>
                  </a:cubicBezTo>
                  <a:lnTo>
                    <a:pt x="33461" y="99289"/>
                  </a:lnTo>
                  <a:cubicBezTo>
                    <a:pt x="35100" y="100241"/>
                    <a:pt x="35662" y="102337"/>
                    <a:pt x="34719" y="103975"/>
                  </a:cubicBezTo>
                  <a:cubicBezTo>
                    <a:pt x="34081" y="105070"/>
                    <a:pt x="32928" y="105680"/>
                    <a:pt x="31737" y="105680"/>
                  </a:cubicBezTo>
                  <a:close/>
                  <a:moveTo>
                    <a:pt x="212436" y="57274"/>
                  </a:moveTo>
                  <a:cubicBezTo>
                    <a:pt x="211846" y="57274"/>
                    <a:pt x="211265" y="57131"/>
                    <a:pt x="210722" y="56817"/>
                  </a:cubicBezTo>
                  <a:cubicBezTo>
                    <a:pt x="209074" y="55864"/>
                    <a:pt x="208521" y="53769"/>
                    <a:pt x="209464" y="52130"/>
                  </a:cubicBezTo>
                  <a:lnTo>
                    <a:pt x="225809" y="23812"/>
                  </a:lnTo>
                  <a:cubicBezTo>
                    <a:pt x="226762" y="22174"/>
                    <a:pt x="228867" y="21631"/>
                    <a:pt x="230486" y="22555"/>
                  </a:cubicBezTo>
                  <a:cubicBezTo>
                    <a:pt x="232134" y="23508"/>
                    <a:pt x="232686" y="25603"/>
                    <a:pt x="231743" y="27242"/>
                  </a:cubicBezTo>
                  <a:lnTo>
                    <a:pt x="215398" y="55559"/>
                  </a:lnTo>
                  <a:cubicBezTo>
                    <a:pt x="214770" y="56655"/>
                    <a:pt x="213617" y="57274"/>
                    <a:pt x="212436" y="57274"/>
                  </a:cubicBezTo>
                  <a:close/>
                  <a:moveTo>
                    <a:pt x="80172" y="57274"/>
                  </a:moveTo>
                  <a:cubicBezTo>
                    <a:pt x="78981" y="57274"/>
                    <a:pt x="77829" y="56664"/>
                    <a:pt x="77200" y="55559"/>
                  </a:cubicBezTo>
                  <a:lnTo>
                    <a:pt x="60846" y="27242"/>
                  </a:lnTo>
                  <a:cubicBezTo>
                    <a:pt x="59903" y="25603"/>
                    <a:pt x="60465" y="23508"/>
                    <a:pt x="62103" y="22555"/>
                  </a:cubicBezTo>
                  <a:cubicBezTo>
                    <a:pt x="63741" y="21612"/>
                    <a:pt x="65846" y="22174"/>
                    <a:pt x="66789" y="23812"/>
                  </a:cubicBezTo>
                  <a:lnTo>
                    <a:pt x="83134" y="52130"/>
                  </a:lnTo>
                  <a:cubicBezTo>
                    <a:pt x="84077" y="53769"/>
                    <a:pt x="83515" y="55874"/>
                    <a:pt x="81877" y="56817"/>
                  </a:cubicBezTo>
                  <a:cubicBezTo>
                    <a:pt x="81344" y="57131"/>
                    <a:pt x="80753" y="57274"/>
                    <a:pt x="80172" y="57274"/>
                  </a:cubicBezTo>
                  <a:close/>
                  <a:moveTo>
                    <a:pt x="146304" y="39548"/>
                  </a:moveTo>
                  <a:cubicBezTo>
                    <a:pt x="144409" y="39548"/>
                    <a:pt x="142875" y="38014"/>
                    <a:pt x="142875" y="36119"/>
                  </a:cubicBezTo>
                  <a:lnTo>
                    <a:pt x="142875" y="3429"/>
                  </a:lnTo>
                  <a:cubicBezTo>
                    <a:pt x="142875" y="1534"/>
                    <a:pt x="144409" y="0"/>
                    <a:pt x="146304" y="0"/>
                  </a:cubicBezTo>
                  <a:cubicBezTo>
                    <a:pt x="148200" y="0"/>
                    <a:pt x="149733" y="1534"/>
                    <a:pt x="149733" y="3429"/>
                  </a:cubicBezTo>
                  <a:lnTo>
                    <a:pt x="149733" y="36128"/>
                  </a:lnTo>
                  <a:cubicBezTo>
                    <a:pt x="149733" y="38014"/>
                    <a:pt x="148200" y="39548"/>
                    <a:pt x="146304" y="39548"/>
                  </a:cubicBezTo>
                  <a:close/>
                </a:path>
              </a:pathLst>
            </a:custGeom>
            <a:solidFill>
              <a:schemeClr val="bg1"/>
            </a:solidFill>
            <a:ln w="9525" cap="flat">
              <a:noFill/>
              <a:prstDash val="solid"/>
              <a:miter/>
            </a:ln>
          </p:spPr>
          <p:txBody>
            <a:bodyPr rtlCol="0" anchor="ctr"/>
            <a:lstStyle/>
            <a:p>
              <a:pPr defTabSz="1828800">
                <a:defRPr/>
              </a:pPr>
              <a:endParaRPr lang="en-US" dirty="0">
                <a:solidFill>
                  <a:prstClr val="black"/>
                </a:solidFill>
              </a:endParaRPr>
            </a:p>
          </p:txBody>
        </p:sp>
        <p:sp>
          <p:nvSpPr>
            <p:cNvPr id="25" name="TextBox 24">
              <a:extLst>
                <a:ext uri="{FF2B5EF4-FFF2-40B4-BE49-F238E27FC236}">
                  <a16:creationId xmlns:a16="http://schemas.microsoft.com/office/drawing/2014/main" id="{29ADD8B8-B023-D998-58A4-F904AEB96F84}"/>
                </a:ext>
              </a:extLst>
            </p:cNvPr>
            <p:cNvSpPr txBox="1">
              <a:spLocks noChangeAspect="1"/>
            </p:cNvSpPr>
            <p:nvPr/>
          </p:nvSpPr>
          <p:spPr>
            <a:xfrm>
              <a:off x="19948806" y="4871438"/>
              <a:ext cx="4284000" cy="1185761"/>
            </a:xfrm>
            <a:prstGeom prst="roundRect">
              <a:avLst>
                <a:gd name="adj" fmla="val 50000"/>
              </a:avLst>
            </a:prstGeom>
            <a:solidFill>
              <a:srgbClr val="1353A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algn="ctr" defTabSz="1828800">
                <a:defRPr/>
              </a:pPr>
              <a:r>
                <a:rPr lang="en-GB" sz="3000" b="1" cap="all" spc="400" dirty="0">
                  <a:solidFill>
                    <a:schemeClr val="bg1"/>
                  </a:solidFill>
                  <a:cs typeface="Arial" panose="020B0604020202020204" pitchFamily="34" charset="0"/>
                </a:rPr>
                <a:t>Automation &amp; Testing</a:t>
              </a:r>
            </a:p>
          </p:txBody>
        </p:sp>
        <p:sp>
          <p:nvSpPr>
            <p:cNvPr id="26" name="TextBox 25">
              <a:extLst>
                <a:ext uri="{FF2B5EF4-FFF2-40B4-BE49-F238E27FC236}">
                  <a16:creationId xmlns:a16="http://schemas.microsoft.com/office/drawing/2014/main" id="{8999F6FF-F61D-0076-A6E5-E092350CB6B3}"/>
                </a:ext>
              </a:extLst>
            </p:cNvPr>
            <p:cNvSpPr txBox="1"/>
            <p:nvPr/>
          </p:nvSpPr>
          <p:spPr>
            <a:xfrm>
              <a:off x="19903366" y="6904383"/>
              <a:ext cx="4374881" cy="190494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pPr defTabSz="1828800">
                <a:defRPr/>
              </a:pPr>
              <a:r>
                <a:rPr lang="en-GB" sz="2200" dirty="0">
                  <a:cs typeface="Arial" panose="020B0604020202020204" pitchFamily="34" charset="0"/>
                </a:rPr>
                <a:t>Simplified operations plus ability to test and prove recoverability</a:t>
              </a:r>
            </a:p>
            <a:p>
              <a:pPr defTabSz="1828800">
                <a:defRPr/>
              </a:pPr>
              <a:r>
                <a:rPr lang="en-GB" sz="2200" dirty="0">
                  <a:cs typeface="Arial" panose="020B0604020202020204" pitchFamily="34" charset="0"/>
                </a:rPr>
                <a:t>Integration between Cyber Security &amp; Cyber Resiliency</a:t>
              </a:r>
            </a:p>
          </p:txBody>
        </p:sp>
        <p:sp>
          <p:nvSpPr>
            <p:cNvPr id="27" name="TextBox 26">
              <a:extLst>
                <a:ext uri="{FF2B5EF4-FFF2-40B4-BE49-F238E27FC236}">
                  <a16:creationId xmlns:a16="http://schemas.microsoft.com/office/drawing/2014/main" id="{EFEC0D5E-0198-E6C2-6288-F1A00450FFB4}"/>
                </a:ext>
              </a:extLst>
            </p:cNvPr>
            <p:cNvSpPr txBox="1"/>
            <p:nvPr/>
          </p:nvSpPr>
          <p:spPr>
            <a:xfrm>
              <a:off x="19903366" y="6057199"/>
              <a:ext cx="4374881" cy="93224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p>
              <a:pPr algn="ctr" defTabSz="1828800">
                <a:defRPr/>
              </a:pPr>
              <a:r>
                <a:rPr lang="en-GB" sz="6000" b="1" dirty="0">
                  <a:ln w="57150">
                    <a:solidFill>
                      <a:srgbClr val="1353A6"/>
                    </a:solidFill>
                  </a:ln>
                  <a:solidFill>
                    <a:srgbClr val="1353A6"/>
                  </a:solidFill>
                  <a:cs typeface="Arial" panose="020B0604020202020204" pitchFamily="34" charset="0"/>
                </a:rPr>
                <a:t>05</a:t>
              </a:r>
            </a:p>
          </p:txBody>
        </p:sp>
      </p:grpSp>
      <p:grpSp>
        <p:nvGrpSpPr>
          <p:cNvPr id="28" name="Group 27">
            <a:extLst>
              <a:ext uri="{FF2B5EF4-FFF2-40B4-BE49-F238E27FC236}">
                <a16:creationId xmlns:a16="http://schemas.microsoft.com/office/drawing/2014/main" id="{26D469C3-9A4B-9F93-8689-C7D080C71F4B}"/>
              </a:ext>
            </a:extLst>
          </p:cNvPr>
          <p:cNvGrpSpPr/>
          <p:nvPr/>
        </p:nvGrpSpPr>
        <p:grpSpPr>
          <a:xfrm>
            <a:off x="13632072" y="1563965"/>
            <a:ext cx="5396183" cy="5348895"/>
            <a:chOff x="13632072" y="1563965"/>
            <a:chExt cx="5396183" cy="5348895"/>
          </a:xfrm>
        </p:grpSpPr>
        <p:pic>
          <p:nvPicPr>
            <p:cNvPr id="29" name="Graphic 28" descr="Stopwatch 25% outline">
              <a:extLst>
                <a:ext uri="{FF2B5EF4-FFF2-40B4-BE49-F238E27FC236}">
                  <a16:creationId xmlns:a16="http://schemas.microsoft.com/office/drawing/2014/main" id="{A16C6AC6-2976-7C53-8451-33422A7126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32072" y="5292860"/>
              <a:ext cx="1620000" cy="1620000"/>
            </a:xfrm>
            <a:prstGeom prst="rect">
              <a:avLst/>
            </a:prstGeom>
          </p:spPr>
        </p:pic>
        <p:sp>
          <p:nvSpPr>
            <p:cNvPr id="30" name="TextBox 29">
              <a:extLst>
                <a:ext uri="{FF2B5EF4-FFF2-40B4-BE49-F238E27FC236}">
                  <a16:creationId xmlns:a16="http://schemas.microsoft.com/office/drawing/2014/main" id="{A1831095-D1B9-16AE-46F7-55808479DD30}"/>
                </a:ext>
              </a:extLst>
            </p:cNvPr>
            <p:cNvSpPr txBox="1">
              <a:spLocks noChangeAspect="1"/>
            </p:cNvSpPr>
            <p:nvPr/>
          </p:nvSpPr>
          <p:spPr>
            <a:xfrm>
              <a:off x="14698814" y="1563965"/>
              <a:ext cx="4284000" cy="1185761"/>
            </a:xfrm>
            <a:prstGeom prst="roundRect">
              <a:avLst>
                <a:gd name="adj" fmla="val 50000"/>
              </a:avLst>
            </a:prstGeom>
            <a:solidFill>
              <a:srgbClr val="054F7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algn="ctr" defTabSz="1828800">
                <a:defRPr/>
              </a:pPr>
              <a:r>
                <a:rPr lang="en-GB" sz="3000" b="1" cap="all" spc="400" dirty="0">
                  <a:solidFill>
                    <a:schemeClr val="bg1"/>
                  </a:solidFill>
                  <a:cs typeface="Arial" panose="020B0604020202020204" pitchFamily="34" charset="0"/>
                </a:rPr>
                <a:t>recovery</a:t>
              </a:r>
            </a:p>
          </p:txBody>
        </p:sp>
        <p:sp>
          <p:nvSpPr>
            <p:cNvPr id="31" name="TextBox 30">
              <a:extLst>
                <a:ext uri="{FF2B5EF4-FFF2-40B4-BE49-F238E27FC236}">
                  <a16:creationId xmlns:a16="http://schemas.microsoft.com/office/drawing/2014/main" id="{C4868E3F-B2A3-E057-1D80-8FC8A4550ED6}"/>
                </a:ext>
              </a:extLst>
            </p:cNvPr>
            <p:cNvSpPr txBox="1"/>
            <p:nvPr/>
          </p:nvSpPr>
          <p:spPr>
            <a:xfrm>
              <a:off x="14653374" y="3596910"/>
              <a:ext cx="4374881" cy="190494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pPr defTabSz="1828800">
                <a:defRPr/>
              </a:pPr>
              <a:r>
                <a:rPr lang="en-GB" sz="2200" dirty="0">
                  <a:cs typeface="Arial" panose="020B0604020202020204" pitchFamily="34" charset="0"/>
                </a:rPr>
                <a:t>Rapid operational recovery in seconds, minutes, hours</a:t>
              </a:r>
            </a:p>
            <a:p>
              <a:pPr defTabSz="1828800">
                <a:defRPr/>
              </a:pPr>
              <a:r>
                <a:rPr lang="en-GB" sz="2200" dirty="0">
                  <a:cs typeface="Arial" panose="020B0604020202020204" pitchFamily="34" charset="0"/>
                </a:rPr>
                <a:t>Avoid paying ransoms</a:t>
              </a:r>
            </a:p>
          </p:txBody>
        </p:sp>
        <p:sp>
          <p:nvSpPr>
            <p:cNvPr id="32" name="TextBox 31">
              <a:extLst>
                <a:ext uri="{FF2B5EF4-FFF2-40B4-BE49-F238E27FC236}">
                  <a16:creationId xmlns:a16="http://schemas.microsoft.com/office/drawing/2014/main" id="{4C3B3358-9834-6D43-8BF5-CA3D6651EACD}"/>
                </a:ext>
              </a:extLst>
            </p:cNvPr>
            <p:cNvSpPr txBox="1"/>
            <p:nvPr/>
          </p:nvSpPr>
          <p:spPr>
            <a:xfrm>
              <a:off x="14653374" y="2749726"/>
              <a:ext cx="4374881" cy="93224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p>
              <a:pPr algn="ctr" defTabSz="1828800">
                <a:defRPr/>
              </a:pPr>
              <a:r>
                <a:rPr lang="en-GB" sz="6000" b="1" dirty="0">
                  <a:ln w="57150">
                    <a:solidFill>
                      <a:srgbClr val="054F73"/>
                    </a:solidFill>
                  </a:ln>
                  <a:solidFill>
                    <a:srgbClr val="054F73"/>
                  </a:solidFill>
                  <a:cs typeface="Arial" panose="020B0604020202020204" pitchFamily="34" charset="0"/>
                </a:rPr>
                <a:t>04</a:t>
              </a:r>
            </a:p>
          </p:txBody>
        </p:sp>
      </p:grpSp>
      <p:grpSp>
        <p:nvGrpSpPr>
          <p:cNvPr id="33" name="Group 32">
            <a:extLst>
              <a:ext uri="{FF2B5EF4-FFF2-40B4-BE49-F238E27FC236}">
                <a16:creationId xmlns:a16="http://schemas.microsoft.com/office/drawing/2014/main" id="{F7E9EC85-5984-480A-2F5E-03FE4E6F7AF4}"/>
              </a:ext>
            </a:extLst>
          </p:cNvPr>
          <p:cNvGrpSpPr/>
          <p:nvPr/>
        </p:nvGrpSpPr>
        <p:grpSpPr>
          <a:xfrm>
            <a:off x="8902816" y="2149181"/>
            <a:ext cx="4512683" cy="5232843"/>
            <a:chOff x="8902816" y="2149181"/>
            <a:chExt cx="4512683" cy="5232843"/>
          </a:xfrm>
        </p:grpSpPr>
        <p:pic>
          <p:nvPicPr>
            <p:cNvPr id="34" name="Graphic 33" descr="Bug under magnifying glass outline">
              <a:extLst>
                <a:ext uri="{FF2B5EF4-FFF2-40B4-BE49-F238E27FC236}">
                  <a16:creationId xmlns:a16="http://schemas.microsoft.com/office/drawing/2014/main" id="{AEA2EEB7-6A89-26E7-9DE2-7D4942456D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29367" y="5695892"/>
              <a:ext cx="1686132" cy="1686132"/>
            </a:xfrm>
            <a:prstGeom prst="rect">
              <a:avLst/>
            </a:prstGeom>
          </p:spPr>
        </p:pic>
        <p:sp>
          <p:nvSpPr>
            <p:cNvPr id="35" name="TextBox 34">
              <a:extLst>
                <a:ext uri="{FF2B5EF4-FFF2-40B4-BE49-F238E27FC236}">
                  <a16:creationId xmlns:a16="http://schemas.microsoft.com/office/drawing/2014/main" id="{8AF6114A-53D4-8B9C-3D37-2DD7E489E3A6}"/>
                </a:ext>
              </a:extLst>
            </p:cNvPr>
            <p:cNvSpPr txBox="1">
              <a:spLocks noChangeAspect="1"/>
            </p:cNvSpPr>
            <p:nvPr/>
          </p:nvSpPr>
          <p:spPr>
            <a:xfrm>
              <a:off x="8948256" y="2149181"/>
              <a:ext cx="4284000" cy="1185761"/>
            </a:xfrm>
            <a:prstGeom prst="roundRect">
              <a:avLst>
                <a:gd name="adj" fmla="val 50000"/>
              </a:avLst>
            </a:prstGeom>
            <a:solidFill>
              <a:srgbClr val="DE530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algn="ctr" defTabSz="1828800">
                <a:defRPr/>
              </a:pPr>
              <a:r>
                <a:rPr lang="en-GB" sz="3000" b="1" cap="all" spc="400" dirty="0">
                  <a:solidFill>
                    <a:schemeClr val="bg1"/>
                  </a:solidFill>
                  <a:cs typeface="Arial" panose="020B0604020202020204" pitchFamily="34" charset="0"/>
                </a:rPr>
                <a:t>discovery</a:t>
              </a:r>
            </a:p>
          </p:txBody>
        </p:sp>
        <p:sp>
          <p:nvSpPr>
            <p:cNvPr id="36" name="TextBox 35">
              <a:extLst>
                <a:ext uri="{FF2B5EF4-FFF2-40B4-BE49-F238E27FC236}">
                  <a16:creationId xmlns:a16="http://schemas.microsoft.com/office/drawing/2014/main" id="{8BC5F0DF-CF0A-27BA-13FD-CD28FE2425F3}"/>
                </a:ext>
              </a:extLst>
            </p:cNvPr>
            <p:cNvSpPr txBox="1"/>
            <p:nvPr/>
          </p:nvSpPr>
          <p:spPr>
            <a:xfrm>
              <a:off x="8902816" y="4184297"/>
              <a:ext cx="4374881" cy="190494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pPr defTabSz="1828800">
                <a:defRPr/>
              </a:pPr>
              <a:r>
                <a:rPr lang="en-GB" sz="2200" dirty="0">
                  <a:cs typeface="Arial" panose="020B0604020202020204" pitchFamily="34" charset="0"/>
                </a:rPr>
                <a:t>Find active threats</a:t>
              </a:r>
            </a:p>
            <a:p>
              <a:pPr defTabSz="1828800">
                <a:defRPr/>
              </a:pPr>
              <a:r>
                <a:rPr lang="en-GB" sz="2200" dirty="0">
                  <a:cs typeface="Arial" panose="020B0604020202020204" pitchFamily="34" charset="0"/>
                </a:rPr>
                <a:t>Find &amp; prevent dormant threats</a:t>
              </a:r>
            </a:p>
          </p:txBody>
        </p:sp>
        <p:sp>
          <p:nvSpPr>
            <p:cNvPr id="37" name="TextBox 36">
              <a:extLst>
                <a:ext uri="{FF2B5EF4-FFF2-40B4-BE49-F238E27FC236}">
                  <a16:creationId xmlns:a16="http://schemas.microsoft.com/office/drawing/2014/main" id="{A8ED46AD-DF95-B64C-5465-021E775E8F67}"/>
                </a:ext>
              </a:extLst>
            </p:cNvPr>
            <p:cNvSpPr txBox="1"/>
            <p:nvPr/>
          </p:nvSpPr>
          <p:spPr>
            <a:xfrm>
              <a:off x="8902816" y="3337113"/>
              <a:ext cx="4374881" cy="93224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p>
              <a:pPr algn="ctr" defTabSz="1828800">
                <a:defRPr/>
              </a:pPr>
              <a:r>
                <a:rPr lang="en-GB" sz="6000" b="1" dirty="0">
                  <a:ln w="57150">
                    <a:solidFill>
                      <a:srgbClr val="DE530F"/>
                    </a:solidFill>
                  </a:ln>
                  <a:solidFill>
                    <a:srgbClr val="DE530F"/>
                  </a:solidFill>
                  <a:cs typeface="Arial" panose="020B0604020202020204" pitchFamily="34" charset="0"/>
                </a:rPr>
                <a:t>03</a:t>
              </a:r>
            </a:p>
          </p:txBody>
        </p:sp>
      </p:grpSp>
      <p:grpSp>
        <p:nvGrpSpPr>
          <p:cNvPr id="38" name="Group 37">
            <a:extLst>
              <a:ext uri="{FF2B5EF4-FFF2-40B4-BE49-F238E27FC236}">
                <a16:creationId xmlns:a16="http://schemas.microsoft.com/office/drawing/2014/main" id="{2AA2FA20-49A1-3462-921B-9F492E94FC74}"/>
              </a:ext>
            </a:extLst>
          </p:cNvPr>
          <p:cNvGrpSpPr/>
          <p:nvPr/>
        </p:nvGrpSpPr>
        <p:grpSpPr>
          <a:xfrm>
            <a:off x="3820343" y="5564438"/>
            <a:ext cx="7333436" cy="3937894"/>
            <a:chOff x="3820343" y="5564438"/>
            <a:chExt cx="7333436" cy="3937894"/>
          </a:xfrm>
        </p:grpSpPr>
        <p:grpSp>
          <p:nvGrpSpPr>
            <p:cNvPr id="39" name="Group 38">
              <a:extLst>
                <a:ext uri="{FF2B5EF4-FFF2-40B4-BE49-F238E27FC236}">
                  <a16:creationId xmlns:a16="http://schemas.microsoft.com/office/drawing/2014/main" id="{98948A62-AF5C-4F4F-C519-96E837397709}"/>
                </a:ext>
              </a:extLst>
            </p:cNvPr>
            <p:cNvGrpSpPr>
              <a:grpSpLocks noChangeAspect="1"/>
            </p:cNvGrpSpPr>
            <p:nvPr/>
          </p:nvGrpSpPr>
          <p:grpSpPr>
            <a:xfrm>
              <a:off x="9332040" y="6923279"/>
              <a:ext cx="1821739" cy="1821737"/>
              <a:chOff x="8635216" y="4370474"/>
              <a:chExt cx="1548000" cy="1547998"/>
            </a:xfrm>
          </p:grpSpPr>
          <p:pic>
            <p:nvPicPr>
              <p:cNvPr id="43" name="Graphic 42" descr="Database outline">
                <a:extLst>
                  <a:ext uri="{FF2B5EF4-FFF2-40B4-BE49-F238E27FC236}">
                    <a16:creationId xmlns:a16="http://schemas.microsoft.com/office/drawing/2014/main" id="{AF906371-54F4-416E-0A4B-3BC31603FA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35216" y="4370474"/>
                <a:ext cx="1548000" cy="1547998"/>
              </a:xfrm>
              <a:prstGeom prst="rect">
                <a:avLst/>
              </a:prstGeom>
            </p:spPr>
          </p:pic>
          <p:pic>
            <p:nvPicPr>
              <p:cNvPr id="44" name="Graphic 43" descr="Medieval Armor outline">
                <a:extLst>
                  <a:ext uri="{FF2B5EF4-FFF2-40B4-BE49-F238E27FC236}">
                    <a16:creationId xmlns:a16="http://schemas.microsoft.com/office/drawing/2014/main" id="{785F2EDC-EA51-BF23-3A70-8F2CF8AE36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11890" y="4654787"/>
                <a:ext cx="1194652" cy="1194650"/>
              </a:xfrm>
              <a:prstGeom prst="rect">
                <a:avLst/>
              </a:prstGeom>
            </p:spPr>
          </p:pic>
        </p:grpSp>
        <p:sp>
          <p:nvSpPr>
            <p:cNvPr id="40" name="TextBox 39">
              <a:extLst>
                <a:ext uri="{FF2B5EF4-FFF2-40B4-BE49-F238E27FC236}">
                  <a16:creationId xmlns:a16="http://schemas.microsoft.com/office/drawing/2014/main" id="{C1EE77E2-A71E-B780-B193-E236CABC2DBC}"/>
                </a:ext>
              </a:extLst>
            </p:cNvPr>
            <p:cNvSpPr txBox="1">
              <a:spLocks noChangeAspect="1"/>
            </p:cNvSpPr>
            <p:nvPr/>
          </p:nvSpPr>
          <p:spPr>
            <a:xfrm>
              <a:off x="3865783" y="5564438"/>
              <a:ext cx="4284000" cy="1185761"/>
            </a:xfrm>
            <a:prstGeom prst="roundRect">
              <a:avLst>
                <a:gd name="adj" fmla="val 50000"/>
              </a:avLst>
            </a:prstGeom>
            <a:solidFill>
              <a:srgbClr val="0581B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algn="ctr" defTabSz="1828800">
                <a:defRPr/>
              </a:pPr>
              <a:r>
                <a:rPr lang="en-GB" sz="3000" b="1" cap="all" spc="400" dirty="0">
                  <a:solidFill>
                    <a:schemeClr val="bg1"/>
                  </a:solidFill>
                  <a:cs typeface="Arial" panose="020B0604020202020204" pitchFamily="34" charset="0"/>
                </a:rPr>
                <a:t>IMMUTABILITY</a:t>
              </a:r>
            </a:p>
          </p:txBody>
        </p:sp>
        <p:sp>
          <p:nvSpPr>
            <p:cNvPr id="41" name="TextBox 40">
              <a:extLst>
                <a:ext uri="{FF2B5EF4-FFF2-40B4-BE49-F238E27FC236}">
                  <a16:creationId xmlns:a16="http://schemas.microsoft.com/office/drawing/2014/main" id="{2F5F82D5-5157-5DA8-14E3-D32082C1F80A}"/>
                </a:ext>
              </a:extLst>
            </p:cNvPr>
            <p:cNvSpPr txBox="1"/>
            <p:nvPr/>
          </p:nvSpPr>
          <p:spPr>
            <a:xfrm>
              <a:off x="3820343" y="7597383"/>
              <a:ext cx="4374881" cy="190494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pPr defTabSz="1828800">
                <a:defRPr/>
              </a:pPr>
              <a:r>
                <a:rPr lang="en-GB" sz="2200" dirty="0">
                  <a:cs typeface="Arial" panose="020B0604020202020204" pitchFamily="34" charset="0"/>
                </a:rPr>
                <a:t>Recoverable data points</a:t>
              </a:r>
            </a:p>
            <a:p>
              <a:pPr defTabSz="1828800">
                <a:defRPr/>
              </a:pPr>
              <a:r>
                <a:rPr lang="en-US" sz="2200" dirty="0">
                  <a:cs typeface="Arial" panose="020B0604020202020204" pitchFamily="34" charset="0"/>
                </a:rPr>
                <a:t>Incorruptible</a:t>
              </a:r>
              <a:r>
                <a:rPr lang="en-GB" sz="2200" dirty="0">
                  <a:cs typeface="Arial" panose="020B0604020202020204" pitchFamily="34" charset="0"/>
                </a:rPr>
                <a:t>, data can not be deleted</a:t>
              </a:r>
            </a:p>
          </p:txBody>
        </p:sp>
        <p:sp>
          <p:nvSpPr>
            <p:cNvPr id="42" name="TextBox 41">
              <a:extLst>
                <a:ext uri="{FF2B5EF4-FFF2-40B4-BE49-F238E27FC236}">
                  <a16:creationId xmlns:a16="http://schemas.microsoft.com/office/drawing/2014/main" id="{61EBF661-0FB5-CA3B-3C82-C3F3D7795BAA}"/>
                </a:ext>
              </a:extLst>
            </p:cNvPr>
            <p:cNvSpPr txBox="1"/>
            <p:nvPr/>
          </p:nvSpPr>
          <p:spPr>
            <a:xfrm>
              <a:off x="3820343" y="6750199"/>
              <a:ext cx="4374881" cy="93224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p>
              <a:pPr algn="ctr" defTabSz="1828800">
                <a:defRPr/>
              </a:pPr>
              <a:r>
                <a:rPr lang="en-GB" sz="6000" b="1" dirty="0">
                  <a:ln w="57150">
                    <a:solidFill>
                      <a:srgbClr val="0581B6"/>
                    </a:solidFill>
                  </a:ln>
                  <a:solidFill>
                    <a:srgbClr val="0581B6"/>
                  </a:solidFill>
                  <a:cs typeface="Arial" panose="020B0604020202020204" pitchFamily="34" charset="0"/>
                </a:rPr>
                <a:t>02</a:t>
              </a:r>
            </a:p>
          </p:txBody>
        </p:sp>
      </p:grpSp>
      <p:grpSp>
        <p:nvGrpSpPr>
          <p:cNvPr id="45" name="Group 44">
            <a:extLst>
              <a:ext uri="{FF2B5EF4-FFF2-40B4-BE49-F238E27FC236}">
                <a16:creationId xmlns:a16="http://schemas.microsoft.com/office/drawing/2014/main" id="{03B39D76-100B-6263-A1A2-1CF301B4851A}"/>
              </a:ext>
            </a:extLst>
          </p:cNvPr>
          <p:cNvGrpSpPr/>
          <p:nvPr/>
        </p:nvGrpSpPr>
        <p:grpSpPr>
          <a:xfrm>
            <a:off x="3031445" y="9621999"/>
            <a:ext cx="7331400" cy="4139423"/>
            <a:chOff x="3031445" y="9621999"/>
            <a:chExt cx="7331400" cy="4139423"/>
          </a:xfrm>
        </p:grpSpPr>
        <p:pic>
          <p:nvPicPr>
            <p:cNvPr id="46" name="Picture 4" descr="Global Security Forum - IBM Security Community">
              <a:extLst>
                <a:ext uri="{FF2B5EF4-FFF2-40B4-BE49-F238E27FC236}">
                  <a16:creationId xmlns:a16="http://schemas.microsoft.com/office/drawing/2014/main" id="{27A0D581-56CE-77F9-BBFE-83B7E3A491A0}"/>
                </a:ext>
              </a:extLst>
            </p:cNvPr>
            <p:cNvPicPr>
              <a:picLocks noChangeAspect="1" noChangeArrowheads="1"/>
            </p:cNvPicPr>
            <p:nvPr/>
          </p:nvPicPr>
          <p:blipFill>
            <a:blip r:embed="rId11" cstate="hqprint">
              <a:biLevel thresh="25000"/>
              <a:extLst>
                <a:ext uri="{28A0092B-C50C-407E-A947-70E740481C1C}">
                  <a14:useLocalDpi xmlns:a14="http://schemas.microsoft.com/office/drawing/2010/main"/>
                </a:ext>
              </a:extLst>
            </a:blip>
            <a:srcRect/>
            <a:stretch>
              <a:fillRect/>
            </a:stretch>
          </p:blipFill>
          <p:spPr bwMode="auto">
            <a:xfrm>
              <a:off x="8735953" y="9621999"/>
              <a:ext cx="1626892" cy="161646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B2C39A9F-7F9B-2107-8E08-3A704BE169ED}"/>
                </a:ext>
              </a:extLst>
            </p:cNvPr>
            <p:cNvSpPr txBox="1">
              <a:spLocks noChangeAspect="1"/>
            </p:cNvSpPr>
            <p:nvPr/>
          </p:nvSpPr>
          <p:spPr>
            <a:xfrm>
              <a:off x="3076885" y="9824452"/>
              <a:ext cx="4284000" cy="1184837"/>
            </a:xfrm>
            <a:prstGeom prst="roundRect">
              <a:avLst>
                <a:gd name="adj" fmla="val 50000"/>
              </a:avLst>
            </a:prstGeom>
            <a:solidFill>
              <a:srgbClr val="37455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algn="ctr" defTabSz="1828800">
                <a:defRPr/>
              </a:pPr>
              <a:r>
                <a:rPr lang="en-GB" sz="2800" b="1" cap="all" spc="400" dirty="0">
                  <a:solidFill>
                    <a:schemeClr val="bg1"/>
                  </a:solidFill>
                  <a:cs typeface="Arial" panose="020B0604020202020204" pitchFamily="34" charset="0"/>
                </a:rPr>
                <a:t>SECURITY &amp; Data protection</a:t>
              </a:r>
            </a:p>
          </p:txBody>
        </p:sp>
        <p:sp>
          <p:nvSpPr>
            <p:cNvPr id="48" name="TextBox 47">
              <a:extLst>
                <a:ext uri="{FF2B5EF4-FFF2-40B4-BE49-F238E27FC236}">
                  <a16:creationId xmlns:a16="http://schemas.microsoft.com/office/drawing/2014/main" id="{DAEAA2B7-2E9D-BF84-DFA1-53BEFE5E9EDC}"/>
                </a:ext>
              </a:extLst>
            </p:cNvPr>
            <p:cNvSpPr txBox="1"/>
            <p:nvPr/>
          </p:nvSpPr>
          <p:spPr>
            <a:xfrm>
              <a:off x="3031445" y="11856473"/>
              <a:ext cx="4374881" cy="190494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pPr defTabSz="1828800">
                <a:defRPr/>
              </a:pPr>
              <a:r>
                <a:rPr lang="en-GB" sz="2200" dirty="0">
                  <a:cs typeface="Arial" panose="020B0604020202020204" pitchFamily="34" charset="0"/>
                </a:rPr>
                <a:t>Predict, prevent, and respond SOC Integration</a:t>
              </a:r>
            </a:p>
            <a:p>
              <a:pPr defTabSz="1828800">
                <a:defRPr/>
              </a:pPr>
              <a:r>
                <a:rPr lang="en-GB" sz="2200" dirty="0">
                  <a:cs typeface="Arial" panose="020B0604020202020204" pitchFamily="34" charset="0"/>
                </a:rPr>
                <a:t>Protect from infrastructure failures and Natural disasters</a:t>
              </a:r>
            </a:p>
          </p:txBody>
        </p:sp>
        <p:sp>
          <p:nvSpPr>
            <p:cNvPr id="49" name="TextBox 48">
              <a:extLst>
                <a:ext uri="{FF2B5EF4-FFF2-40B4-BE49-F238E27FC236}">
                  <a16:creationId xmlns:a16="http://schemas.microsoft.com/office/drawing/2014/main" id="{3C13D3B1-A785-4A0F-285C-371474153E8A}"/>
                </a:ext>
              </a:extLst>
            </p:cNvPr>
            <p:cNvSpPr txBox="1"/>
            <p:nvPr/>
          </p:nvSpPr>
          <p:spPr>
            <a:xfrm>
              <a:off x="3031445" y="11009289"/>
              <a:ext cx="4374881" cy="93224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p>
              <a:pPr algn="ctr" defTabSz="1828800">
                <a:defRPr/>
              </a:pPr>
              <a:r>
                <a:rPr lang="en-GB" sz="6000" b="1" dirty="0">
                  <a:ln w="57150">
                    <a:solidFill>
                      <a:srgbClr val="2A3448"/>
                    </a:solidFill>
                  </a:ln>
                  <a:solidFill>
                    <a:srgbClr val="2A3448"/>
                  </a:solidFill>
                  <a:cs typeface="Arial" panose="020B0604020202020204" pitchFamily="34" charset="0"/>
                </a:rPr>
                <a:t>01</a:t>
              </a:r>
            </a:p>
          </p:txBody>
        </p:sp>
      </p:grpSp>
      <p:sp>
        <p:nvSpPr>
          <p:cNvPr id="50" name="TextBox 49">
            <a:extLst>
              <a:ext uri="{FF2B5EF4-FFF2-40B4-BE49-F238E27FC236}">
                <a16:creationId xmlns:a16="http://schemas.microsoft.com/office/drawing/2014/main" id="{42841E9B-1AD9-360D-2802-60A065640815}"/>
              </a:ext>
            </a:extLst>
          </p:cNvPr>
          <p:cNvSpPr txBox="1"/>
          <p:nvPr/>
        </p:nvSpPr>
        <p:spPr>
          <a:xfrm>
            <a:off x="4133644" y="299436"/>
            <a:ext cx="10663114" cy="881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r>
              <a:rPr lang="en-GB" sz="4800" b="1" kern="0" dirty="0"/>
              <a:t>Steps to Data Resilience</a:t>
            </a:r>
          </a:p>
        </p:txBody>
      </p:sp>
      <p:sp>
        <p:nvSpPr>
          <p:cNvPr id="2" name="TextBox 1">
            <a:extLst>
              <a:ext uri="{FF2B5EF4-FFF2-40B4-BE49-F238E27FC236}">
                <a16:creationId xmlns:a16="http://schemas.microsoft.com/office/drawing/2014/main" id="{69181DC9-C679-E281-EC6C-28071CCB4E2C}"/>
              </a:ext>
            </a:extLst>
          </p:cNvPr>
          <p:cNvSpPr txBox="1"/>
          <p:nvPr/>
        </p:nvSpPr>
        <p:spPr>
          <a:xfrm>
            <a:off x="1706" y="0"/>
            <a:ext cx="2298509" cy="13715108"/>
          </a:xfrm>
          <a:prstGeom prst="rect">
            <a:avLst/>
          </a:prstGeom>
          <a:gradFill flip="none" rotWithShape="1">
            <a:gsLst>
              <a:gs pos="0">
                <a:srgbClr val="08BDBA"/>
              </a:gs>
              <a:gs pos="50000">
                <a:srgbClr val="0F62FE"/>
              </a:gs>
              <a:gs pos="100000">
                <a:srgbClr val="8A3FFC"/>
              </a:gs>
            </a:gsLst>
            <a:lin ang="5400000" scaled="1"/>
            <a:tileRect/>
          </a:gradFill>
          <a:ln w="19050">
            <a:noFill/>
            <a:headEnd type="none" w="med" len="med"/>
            <a:tailEnd type="none" w="med" len="me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6"/>
          </a:lnRef>
          <a:fillRef idx="1">
            <a:schemeClr val="lt1"/>
          </a:fillRef>
          <a:effectRef idx="0">
            <a:schemeClr val="accent6"/>
          </a:effectRef>
          <a:fontRef idx="minor">
            <a:schemeClr val="dk1"/>
          </a:fontRef>
        </p:style>
        <p:txBody>
          <a:bodyPr vert="vert270" wrap="square" lIns="36000" tIns="36000" rIns="36000" bIns="36000" numCol="1" rtlCol="0" anchor="ctr" anchorCtr="0" compatLnSpc="1">
            <a:prstTxWarp prst="textNoShape">
              <a:avLst/>
            </a:prstTxWarp>
          </a:bodyPr>
          <a:lstStyle>
            <a:defPPr>
              <a:defRPr lang="en-US"/>
            </a:defPPr>
            <a:lvl1pPr marR="0" indent="0" defTabSz="685983" fontAlgn="auto">
              <a:lnSpc>
                <a:spcPct val="100000"/>
              </a:lnSpc>
              <a:spcBef>
                <a:spcPts val="0"/>
              </a:spcBef>
              <a:spcAft>
                <a:spcPts val="0"/>
              </a:spcAft>
              <a:buClrTx/>
              <a:buSzTx/>
              <a:buFontTx/>
              <a:buNone/>
              <a:tabLst/>
              <a:defRPr kumimoji="0" sz="1400" b="0" i="0" u="none" strike="noStrike" cap="none" spc="0" normalizeH="0" baseline="0">
                <a:ln>
                  <a:noFill/>
                </a:ln>
                <a:effectLst/>
                <a:uLnTx/>
                <a:uFillTx/>
                <a:latin typeface="IBM Plex Sans" charset="0"/>
                <a:ea typeface="IBM Plex Sans" charset="0"/>
                <a:cs typeface="IBM Plex Sans"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sz="5400" dirty="0">
                <a:latin typeface="+mn-lt"/>
                <a:sym typeface="IBM Plex Sans Light"/>
              </a:rPr>
              <a:t>Secure &amp; Resilient</a:t>
            </a:r>
          </a:p>
        </p:txBody>
      </p:sp>
      <p:sp>
        <p:nvSpPr>
          <p:cNvPr id="4" name="Footer Placeholder 3">
            <a:extLst>
              <a:ext uri="{FF2B5EF4-FFF2-40B4-BE49-F238E27FC236}">
                <a16:creationId xmlns:a16="http://schemas.microsoft.com/office/drawing/2014/main" id="{72CD9B53-6D2A-91CB-F681-12C0C9BE21E6}"/>
              </a:ext>
            </a:extLst>
          </p:cNvPr>
          <p:cNvSpPr>
            <a:spLocks noGrp="1"/>
          </p:cNvSpPr>
          <p:nvPr>
            <p:ph type="ftr" sz="quarter" idx="12"/>
          </p:nvPr>
        </p:nvSpPr>
        <p:spPr>
          <a:xfrm>
            <a:off x="77691" y="13251892"/>
            <a:ext cx="4956176" cy="381000"/>
          </a:xfrm>
        </p:spPr>
        <p:txBody>
          <a:bodyPr/>
          <a:lstStyle/>
          <a:p>
            <a:r>
              <a:rPr lang="en-US" dirty="0"/>
              <a:t>Copyright © 2024 IBM</a:t>
            </a:r>
          </a:p>
        </p:txBody>
      </p:sp>
    </p:spTree>
    <p:extLst>
      <p:ext uri="{BB962C8B-B14F-4D97-AF65-F5344CB8AC3E}">
        <p14:creationId xmlns:p14="http://schemas.microsoft.com/office/powerpoint/2010/main" val="915852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963FDE-8B24-A0F2-21F9-A07FF8C138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D8CCAD-E0B1-B5E6-AA98-B6FEBD4DC303}"/>
              </a:ext>
            </a:extLst>
          </p:cNvPr>
          <p:cNvSpPr>
            <a:spLocks noGrp="1"/>
          </p:cNvSpPr>
          <p:nvPr>
            <p:ph type="title"/>
          </p:nvPr>
        </p:nvSpPr>
        <p:spPr>
          <a:xfrm>
            <a:off x="334812" y="355022"/>
            <a:ext cx="23393674" cy="1661993"/>
          </a:xfrm>
        </p:spPr>
        <p:txBody>
          <a:bodyPr/>
          <a:lstStyle/>
          <a:p>
            <a:r>
              <a:rPr lang="en-US" dirty="0">
                <a:solidFill>
                  <a:schemeClr val="tx1"/>
                </a:solidFill>
              </a:rPr>
              <a:t>Storage is still on the hook! </a:t>
            </a:r>
            <a:br>
              <a:rPr lang="en-US" dirty="0">
                <a:solidFill>
                  <a:schemeClr val="tx1"/>
                </a:solidFill>
              </a:rPr>
            </a:br>
            <a:r>
              <a:rPr lang="en-US" sz="5600" dirty="0">
                <a:solidFill>
                  <a:schemeClr val="tx1"/>
                </a:solidFill>
              </a:rPr>
              <a:t>Managing</a:t>
            </a:r>
            <a:r>
              <a:rPr lang="en-US" sz="5600" dirty="0"/>
              <a:t> </a:t>
            </a:r>
            <a:r>
              <a:rPr lang="en-US" sz="5600" dirty="0">
                <a:solidFill>
                  <a:schemeClr val="accent2"/>
                </a:solidFill>
              </a:rPr>
              <a:t>Threat Exposure</a:t>
            </a:r>
            <a:r>
              <a:rPr lang="en-US" sz="5600" dirty="0">
                <a:solidFill>
                  <a:srgbClr val="00B0F0"/>
                </a:solidFill>
              </a:rPr>
              <a:t> </a:t>
            </a:r>
            <a:r>
              <a:rPr lang="en-US" sz="5600" dirty="0">
                <a:solidFill>
                  <a:schemeClr val="tx1"/>
                </a:solidFill>
              </a:rPr>
              <a:t>needs prep, detection and recovery </a:t>
            </a:r>
            <a:endParaRPr lang="en-US" dirty="0">
              <a:solidFill>
                <a:schemeClr val="tx1"/>
              </a:solidFill>
            </a:endParaRPr>
          </a:p>
        </p:txBody>
      </p:sp>
      <p:sp>
        <p:nvSpPr>
          <p:cNvPr id="5" name="Rectangle 4">
            <a:extLst>
              <a:ext uri="{FF2B5EF4-FFF2-40B4-BE49-F238E27FC236}">
                <a16:creationId xmlns:a16="http://schemas.microsoft.com/office/drawing/2014/main" id="{AD7429F2-D05E-DA6A-78F6-F6512306E7E4}"/>
              </a:ext>
            </a:extLst>
          </p:cNvPr>
          <p:cNvSpPr/>
          <p:nvPr/>
        </p:nvSpPr>
        <p:spPr bwMode="auto">
          <a:xfrm>
            <a:off x="6196364" y="2384713"/>
            <a:ext cx="3529874" cy="1799770"/>
          </a:xfrm>
          <a:prstGeom prst="rect">
            <a:avLst/>
          </a:prstGeom>
          <a:solidFill>
            <a:schemeClr val="accent2">
              <a:lumMod val="75000"/>
            </a:schemeClr>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ctr" anchorCtr="0" compatLnSpc="1">
            <a:prstTxWarp prst="textNoShape">
              <a:avLst/>
            </a:prstTxWarp>
          </a:bodyPr>
          <a:lstStyle/>
          <a:p>
            <a:pPr algn="ctr" defTabSz="1829242">
              <a:defRPr/>
            </a:pPr>
            <a:r>
              <a:rPr lang="en-US" sz="3734" dirty="0">
                <a:solidFill>
                  <a:srgbClr val="FFFFFF"/>
                </a:solidFill>
                <a:latin typeface="IBM Plex Sans"/>
                <a:ea typeface="IBM Plex Sans" charset="0"/>
                <a:cs typeface="IBM Plex Sans" charset="0"/>
              </a:rPr>
              <a:t>Data Discovery</a:t>
            </a:r>
          </a:p>
        </p:txBody>
      </p:sp>
      <p:sp>
        <p:nvSpPr>
          <p:cNvPr id="6" name="Rectangle 5">
            <a:extLst>
              <a:ext uri="{FF2B5EF4-FFF2-40B4-BE49-F238E27FC236}">
                <a16:creationId xmlns:a16="http://schemas.microsoft.com/office/drawing/2014/main" id="{A895587B-E413-59F1-6D09-911FCFACFEDA}"/>
              </a:ext>
            </a:extLst>
          </p:cNvPr>
          <p:cNvSpPr/>
          <p:nvPr/>
        </p:nvSpPr>
        <p:spPr bwMode="auto">
          <a:xfrm>
            <a:off x="10713208" y="2384713"/>
            <a:ext cx="3529874" cy="1799770"/>
          </a:xfrm>
          <a:prstGeom prst="rect">
            <a:avLst/>
          </a:prstGeom>
          <a:solidFill>
            <a:schemeClr val="accent2">
              <a:lumMod val="75000"/>
            </a:schemeClr>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ctr" anchorCtr="0" compatLnSpc="1">
            <a:prstTxWarp prst="textNoShape">
              <a:avLst/>
            </a:prstTxWarp>
          </a:bodyPr>
          <a:lstStyle/>
          <a:p>
            <a:pPr algn="ctr" defTabSz="1829242">
              <a:defRPr/>
            </a:pPr>
            <a:r>
              <a:rPr lang="en-US" sz="3734" dirty="0">
                <a:solidFill>
                  <a:srgbClr val="FFFFFF"/>
                </a:solidFill>
                <a:latin typeface="IBM Plex Sans"/>
                <a:ea typeface="IBM Plex Sans" charset="0"/>
                <a:cs typeface="IBM Plex Sans" charset="0"/>
              </a:rPr>
              <a:t>Data Risk Profiling</a:t>
            </a:r>
          </a:p>
        </p:txBody>
      </p:sp>
      <p:sp>
        <p:nvSpPr>
          <p:cNvPr id="7" name="Rectangle 6">
            <a:extLst>
              <a:ext uri="{FF2B5EF4-FFF2-40B4-BE49-F238E27FC236}">
                <a16:creationId xmlns:a16="http://schemas.microsoft.com/office/drawing/2014/main" id="{F6CC76AB-39B4-4EE3-6650-422DEDD6FB16}"/>
              </a:ext>
            </a:extLst>
          </p:cNvPr>
          <p:cNvSpPr/>
          <p:nvPr/>
        </p:nvSpPr>
        <p:spPr bwMode="auto">
          <a:xfrm>
            <a:off x="15230054" y="2384713"/>
            <a:ext cx="3529874" cy="1799770"/>
          </a:xfrm>
          <a:prstGeom prst="rect">
            <a:avLst/>
          </a:prstGeom>
          <a:solidFill>
            <a:schemeClr val="accent2">
              <a:lumMod val="75000"/>
            </a:schemeClr>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ctr" anchorCtr="0" compatLnSpc="1">
            <a:prstTxWarp prst="textNoShape">
              <a:avLst/>
            </a:prstTxWarp>
          </a:bodyPr>
          <a:lstStyle/>
          <a:p>
            <a:pPr algn="ctr" defTabSz="1829242">
              <a:defRPr/>
            </a:pPr>
            <a:r>
              <a:rPr lang="en-US" sz="3734" dirty="0">
                <a:solidFill>
                  <a:srgbClr val="FFFFFF"/>
                </a:solidFill>
                <a:latin typeface="IBM Plex Sans"/>
                <a:ea typeface="IBM Plex Sans" charset="0"/>
                <a:cs typeface="IBM Plex Sans" charset="0"/>
              </a:rPr>
              <a:t>Attack Surface and Posture</a:t>
            </a:r>
          </a:p>
        </p:txBody>
      </p:sp>
      <p:sp>
        <p:nvSpPr>
          <p:cNvPr id="8" name="Rectangle 7">
            <a:extLst>
              <a:ext uri="{FF2B5EF4-FFF2-40B4-BE49-F238E27FC236}">
                <a16:creationId xmlns:a16="http://schemas.microsoft.com/office/drawing/2014/main" id="{5E2CFC29-93B6-F4EF-7BFF-79897BA1157A}"/>
              </a:ext>
            </a:extLst>
          </p:cNvPr>
          <p:cNvSpPr/>
          <p:nvPr/>
        </p:nvSpPr>
        <p:spPr bwMode="auto">
          <a:xfrm>
            <a:off x="7961298" y="5172905"/>
            <a:ext cx="4122058" cy="1799770"/>
          </a:xfrm>
          <a:prstGeom prst="rect">
            <a:avLst/>
          </a:prstGeom>
          <a:solidFill>
            <a:srgbClr val="EE538B"/>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ctr" anchorCtr="0" compatLnSpc="1">
            <a:prstTxWarp prst="textNoShape">
              <a:avLst/>
            </a:prstTxWarp>
          </a:bodyPr>
          <a:lstStyle/>
          <a:p>
            <a:pPr algn="ctr" defTabSz="1829242">
              <a:defRPr/>
            </a:pPr>
            <a:r>
              <a:rPr lang="en-US" sz="3734" dirty="0">
                <a:solidFill>
                  <a:srgbClr val="FFFFFF"/>
                </a:solidFill>
                <a:latin typeface="IBM Plex Sans"/>
                <a:ea typeface="IBM Plex Sans" charset="0"/>
                <a:cs typeface="IBM Plex Sans" charset="0"/>
              </a:rPr>
              <a:t>Threat Detection</a:t>
            </a:r>
          </a:p>
        </p:txBody>
      </p:sp>
      <p:sp>
        <p:nvSpPr>
          <p:cNvPr id="9" name="Rectangle 8">
            <a:extLst>
              <a:ext uri="{FF2B5EF4-FFF2-40B4-BE49-F238E27FC236}">
                <a16:creationId xmlns:a16="http://schemas.microsoft.com/office/drawing/2014/main" id="{407988BC-8E6F-631E-AD94-865BE898727C}"/>
              </a:ext>
            </a:extLst>
          </p:cNvPr>
          <p:cNvSpPr/>
          <p:nvPr/>
        </p:nvSpPr>
        <p:spPr bwMode="auto">
          <a:xfrm>
            <a:off x="13430290" y="5172905"/>
            <a:ext cx="4122058" cy="1799770"/>
          </a:xfrm>
          <a:prstGeom prst="rect">
            <a:avLst/>
          </a:prstGeom>
          <a:solidFill>
            <a:srgbClr val="EE538B"/>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ctr" anchorCtr="0" compatLnSpc="1">
            <a:prstTxWarp prst="textNoShape">
              <a:avLst/>
            </a:prstTxWarp>
          </a:bodyPr>
          <a:lstStyle/>
          <a:p>
            <a:pPr algn="ctr" defTabSz="1829242">
              <a:defRPr/>
            </a:pPr>
            <a:r>
              <a:rPr lang="en-US" sz="3734" dirty="0">
                <a:solidFill>
                  <a:srgbClr val="FFFFFF"/>
                </a:solidFill>
                <a:latin typeface="IBM Plex Sans"/>
                <a:ea typeface="IBM Plex Sans" charset="0"/>
                <a:cs typeface="IBM Plex Sans" charset="0"/>
              </a:rPr>
              <a:t>Testing and Validation</a:t>
            </a:r>
          </a:p>
        </p:txBody>
      </p:sp>
      <p:sp>
        <p:nvSpPr>
          <p:cNvPr id="10" name="Rectangle 9">
            <a:extLst>
              <a:ext uri="{FF2B5EF4-FFF2-40B4-BE49-F238E27FC236}">
                <a16:creationId xmlns:a16="http://schemas.microsoft.com/office/drawing/2014/main" id="{16570570-904A-F078-8099-83C10150E4E3}"/>
              </a:ext>
            </a:extLst>
          </p:cNvPr>
          <p:cNvSpPr/>
          <p:nvPr/>
        </p:nvSpPr>
        <p:spPr bwMode="auto">
          <a:xfrm>
            <a:off x="11247334" y="7760805"/>
            <a:ext cx="3529874" cy="1799770"/>
          </a:xfrm>
          <a:prstGeom prst="rect">
            <a:avLst/>
          </a:prstGeom>
          <a:solidFill>
            <a:schemeClr val="accent2">
              <a:lumMod val="75000"/>
            </a:schemeClr>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ctr" anchorCtr="0" compatLnSpc="1">
            <a:prstTxWarp prst="textNoShape">
              <a:avLst/>
            </a:prstTxWarp>
          </a:bodyPr>
          <a:lstStyle/>
          <a:p>
            <a:pPr algn="ctr" defTabSz="1829242">
              <a:defRPr/>
            </a:pPr>
            <a:r>
              <a:rPr lang="en-US" sz="3734" dirty="0">
                <a:solidFill>
                  <a:srgbClr val="FFFFFF"/>
                </a:solidFill>
                <a:latin typeface="IBM Plex Sans"/>
                <a:ea typeface="IBM Plex Sans" charset="0"/>
                <a:cs typeface="IBM Plex Sans" charset="0"/>
              </a:rPr>
              <a:t>“Safe” Recovery</a:t>
            </a:r>
          </a:p>
        </p:txBody>
      </p:sp>
      <p:sp>
        <p:nvSpPr>
          <p:cNvPr id="11" name="Right Arrow 10">
            <a:extLst>
              <a:ext uri="{FF2B5EF4-FFF2-40B4-BE49-F238E27FC236}">
                <a16:creationId xmlns:a16="http://schemas.microsoft.com/office/drawing/2014/main" id="{0817636E-631B-7CFC-86A1-86238FB32F78}"/>
              </a:ext>
            </a:extLst>
          </p:cNvPr>
          <p:cNvSpPr/>
          <p:nvPr/>
        </p:nvSpPr>
        <p:spPr bwMode="auto">
          <a:xfrm>
            <a:off x="10022328" y="3284598"/>
            <a:ext cx="455214" cy="319312"/>
          </a:xfrm>
          <a:prstGeom prst="rightArrow">
            <a:avLst/>
          </a:prstGeom>
          <a:solidFill>
            <a:schemeClr val="accent1">
              <a:lumMod val="75000"/>
            </a:schemeClr>
          </a:solidFill>
          <a:ln w="19050">
            <a:solidFill>
              <a:srgbClr val="054ADA"/>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defTabSz="1829242">
              <a:defRPr/>
            </a:pPr>
            <a:endParaRPr lang="en-US" sz="3734" dirty="0">
              <a:solidFill>
                <a:srgbClr val="000000"/>
              </a:solidFill>
              <a:latin typeface="IBM Plex Sans"/>
              <a:ea typeface="IBM Plex Sans" charset="0"/>
              <a:cs typeface="IBM Plex Sans" charset="0"/>
            </a:endParaRPr>
          </a:p>
        </p:txBody>
      </p:sp>
      <p:sp>
        <p:nvSpPr>
          <p:cNvPr id="12" name="Right Arrow 11">
            <a:extLst>
              <a:ext uri="{FF2B5EF4-FFF2-40B4-BE49-F238E27FC236}">
                <a16:creationId xmlns:a16="http://schemas.microsoft.com/office/drawing/2014/main" id="{2E4D85F2-5A05-4D4E-6E75-CFCE341B83BE}"/>
              </a:ext>
            </a:extLst>
          </p:cNvPr>
          <p:cNvSpPr/>
          <p:nvPr/>
        </p:nvSpPr>
        <p:spPr bwMode="auto">
          <a:xfrm>
            <a:off x="14549600" y="3284598"/>
            <a:ext cx="455214" cy="319312"/>
          </a:xfrm>
          <a:prstGeom prst="rightArrow">
            <a:avLst/>
          </a:prstGeom>
          <a:solidFill>
            <a:schemeClr val="accent1">
              <a:lumMod val="75000"/>
            </a:schemeClr>
          </a:solidFill>
          <a:ln w="19050">
            <a:solidFill>
              <a:srgbClr val="054ADA"/>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defTabSz="1829242">
              <a:defRPr/>
            </a:pPr>
            <a:endParaRPr lang="en-US" sz="3734" dirty="0">
              <a:solidFill>
                <a:srgbClr val="000000"/>
              </a:solidFill>
              <a:latin typeface="IBM Plex Sans"/>
              <a:ea typeface="IBM Plex Sans" charset="0"/>
              <a:cs typeface="IBM Plex Sans" charset="0"/>
            </a:endParaRPr>
          </a:p>
        </p:txBody>
      </p:sp>
      <p:sp>
        <p:nvSpPr>
          <p:cNvPr id="13" name="TextBox 12">
            <a:extLst>
              <a:ext uri="{FF2B5EF4-FFF2-40B4-BE49-F238E27FC236}">
                <a16:creationId xmlns:a16="http://schemas.microsoft.com/office/drawing/2014/main" id="{30A7BCEE-C1D9-6CA6-0B8B-F70A494A240E}"/>
              </a:ext>
            </a:extLst>
          </p:cNvPr>
          <p:cNvSpPr txBox="1"/>
          <p:nvPr/>
        </p:nvSpPr>
        <p:spPr>
          <a:xfrm>
            <a:off x="19746899" y="2912111"/>
            <a:ext cx="2709396" cy="666977"/>
          </a:xfrm>
          <a:prstGeom prst="rect">
            <a:avLst/>
          </a:prstGeom>
          <a:noFill/>
        </p:spPr>
        <p:txBody>
          <a:bodyPr wrap="none" rtlCol="0">
            <a:spAutoFit/>
          </a:bodyPr>
          <a:lstStyle/>
          <a:p>
            <a:pPr defTabSz="1828800">
              <a:defRPr/>
            </a:pPr>
            <a:r>
              <a:rPr lang="en-US" sz="3734" dirty="0">
                <a:solidFill>
                  <a:srgbClr val="000000"/>
                </a:solidFill>
                <a:latin typeface="IBM Plex Sans"/>
                <a:ea typeface="IBM Plex Sans" charset="0"/>
                <a:cs typeface="IBM Plex Sans" charset="0"/>
              </a:rPr>
              <a:t>Preparation</a:t>
            </a:r>
          </a:p>
        </p:txBody>
      </p:sp>
      <p:sp>
        <p:nvSpPr>
          <p:cNvPr id="14" name="TextBox 13">
            <a:extLst>
              <a:ext uri="{FF2B5EF4-FFF2-40B4-BE49-F238E27FC236}">
                <a16:creationId xmlns:a16="http://schemas.microsoft.com/office/drawing/2014/main" id="{0EFF49D9-B341-44CC-3C97-1DF124A82107}"/>
              </a:ext>
            </a:extLst>
          </p:cNvPr>
          <p:cNvSpPr txBox="1"/>
          <p:nvPr/>
        </p:nvSpPr>
        <p:spPr>
          <a:xfrm>
            <a:off x="20114521" y="5700303"/>
            <a:ext cx="2268570" cy="666977"/>
          </a:xfrm>
          <a:prstGeom prst="rect">
            <a:avLst/>
          </a:prstGeom>
          <a:noFill/>
        </p:spPr>
        <p:txBody>
          <a:bodyPr wrap="none" rtlCol="0">
            <a:spAutoFit/>
          </a:bodyPr>
          <a:lstStyle/>
          <a:p>
            <a:pPr defTabSz="1828800">
              <a:defRPr/>
            </a:pPr>
            <a:r>
              <a:rPr lang="en-US" sz="3734" dirty="0">
                <a:solidFill>
                  <a:srgbClr val="000000"/>
                </a:solidFill>
                <a:latin typeface="IBM Plex Sans"/>
                <a:ea typeface="IBM Plex Sans" charset="0"/>
                <a:cs typeface="IBM Plex Sans" charset="0"/>
              </a:rPr>
              <a:t>Detection</a:t>
            </a:r>
          </a:p>
        </p:txBody>
      </p:sp>
      <p:sp>
        <p:nvSpPr>
          <p:cNvPr id="15" name="TextBox 14">
            <a:extLst>
              <a:ext uri="{FF2B5EF4-FFF2-40B4-BE49-F238E27FC236}">
                <a16:creationId xmlns:a16="http://schemas.microsoft.com/office/drawing/2014/main" id="{1654429D-6A15-070D-05DB-DBCA8EDF597A}"/>
              </a:ext>
            </a:extLst>
          </p:cNvPr>
          <p:cNvSpPr txBox="1"/>
          <p:nvPr/>
        </p:nvSpPr>
        <p:spPr>
          <a:xfrm>
            <a:off x="20033305" y="8288203"/>
            <a:ext cx="2371162" cy="666977"/>
          </a:xfrm>
          <a:prstGeom prst="rect">
            <a:avLst/>
          </a:prstGeom>
          <a:noFill/>
        </p:spPr>
        <p:txBody>
          <a:bodyPr wrap="none" rtlCol="0">
            <a:spAutoFit/>
          </a:bodyPr>
          <a:lstStyle/>
          <a:p>
            <a:pPr defTabSz="1828800">
              <a:defRPr/>
            </a:pPr>
            <a:r>
              <a:rPr lang="en-US" sz="3734" dirty="0">
                <a:solidFill>
                  <a:srgbClr val="000000"/>
                </a:solidFill>
                <a:latin typeface="IBM Plex Sans"/>
                <a:ea typeface="IBM Plex Sans" charset="0"/>
                <a:cs typeface="IBM Plex Sans" charset="0"/>
              </a:rPr>
              <a:t>Resiliency</a:t>
            </a:r>
          </a:p>
        </p:txBody>
      </p:sp>
      <p:sp>
        <p:nvSpPr>
          <p:cNvPr id="17" name="TextBox 16">
            <a:extLst>
              <a:ext uri="{FF2B5EF4-FFF2-40B4-BE49-F238E27FC236}">
                <a16:creationId xmlns:a16="http://schemas.microsoft.com/office/drawing/2014/main" id="{2F383877-E0C0-5847-8385-9926C37A1873}"/>
              </a:ext>
            </a:extLst>
          </p:cNvPr>
          <p:cNvSpPr txBox="1"/>
          <p:nvPr/>
        </p:nvSpPr>
        <p:spPr>
          <a:xfrm>
            <a:off x="334810" y="9831808"/>
            <a:ext cx="15187750" cy="1405256"/>
          </a:xfrm>
          <a:prstGeom prst="rect">
            <a:avLst/>
          </a:prstGeom>
          <a:noFill/>
        </p:spPr>
        <p:txBody>
          <a:bodyPr wrap="square" rtlCol="0">
            <a:spAutoFit/>
          </a:bodyPr>
          <a:lstStyle/>
          <a:p>
            <a:pPr defTabSz="1828800">
              <a:defRPr/>
            </a:pPr>
            <a:r>
              <a:rPr lang="en-US" sz="4266" i="1" dirty="0">
                <a:solidFill>
                  <a:srgbClr val="000000"/>
                </a:solidFill>
                <a:latin typeface="IBM Plex Sans"/>
                <a:ea typeface="IBM Plex Sans" charset="0"/>
                <a:cs typeface="IBM Plex Sans" charset="0"/>
              </a:rPr>
              <a:t>Exposure Window is the time elapsed between when threat was detected to when it was remediated</a:t>
            </a:r>
          </a:p>
        </p:txBody>
      </p:sp>
      <p:sp>
        <p:nvSpPr>
          <p:cNvPr id="19" name="TextBox 18">
            <a:extLst>
              <a:ext uri="{FF2B5EF4-FFF2-40B4-BE49-F238E27FC236}">
                <a16:creationId xmlns:a16="http://schemas.microsoft.com/office/drawing/2014/main" id="{374E0816-4CF7-ADAD-AAF8-6E5DAA3E55D6}"/>
              </a:ext>
            </a:extLst>
          </p:cNvPr>
          <p:cNvSpPr txBox="1"/>
          <p:nvPr/>
        </p:nvSpPr>
        <p:spPr>
          <a:xfrm>
            <a:off x="11607286" y="11577494"/>
            <a:ext cx="12493894" cy="1405256"/>
          </a:xfrm>
          <a:prstGeom prst="rect">
            <a:avLst/>
          </a:prstGeom>
          <a:noFill/>
        </p:spPr>
        <p:txBody>
          <a:bodyPr wrap="square">
            <a:spAutoFit/>
          </a:bodyPr>
          <a:lstStyle/>
          <a:p>
            <a:pPr defTabSz="1828800">
              <a:defRPr/>
            </a:pPr>
            <a:r>
              <a:rPr lang="en-US" sz="4266" i="1" dirty="0">
                <a:solidFill>
                  <a:srgbClr val="000000"/>
                </a:solidFill>
                <a:latin typeface="IBM Plex Sans"/>
                <a:ea typeface="IBM Plex Sans" charset="0"/>
                <a:cs typeface="IBM Plex Sans" charset="0"/>
              </a:rPr>
              <a:t>Minimizing threat exposure involves detecting early, managing risk, recovering safely and swiftly</a:t>
            </a:r>
          </a:p>
        </p:txBody>
      </p:sp>
    </p:spTree>
    <p:extLst>
      <p:ext uri="{BB962C8B-B14F-4D97-AF65-F5344CB8AC3E}">
        <p14:creationId xmlns:p14="http://schemas.microsoft.com/office/powerpoint/2010/main" val="527172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A40C1-8CDC-1B68-E99F-A72231921238}"/>
              </a:ext>
            </a:extLst>
          </p:cNvPr>
          <p:cNvSpPr>
            <a:spLocks noGrp="1"/>
          </p:cNvSpPr>
          <p:nvPr>
            <p:ph type="title"/>
          </p:nvPr>
        </p:nvSpPr>
        <p:spPr>
          <a:xfrm>
            <a:off x="562418" y="536448"/>
            <a:ext cx="23213389" cy="2145792"/>
          </a:xfrm>
        </p:spPr>
        <p:txBody>
          <a:bodyPr/>
          <a:lstStyle/>
          <a:p>
            <a:pPr defTabSz="1933728">
              <a:spcBef>
                <a:spcPts val="1600"/>
              </a:spcBef>
            </a:pPr>
            <a:r>
              <a:rPr lang="en-US" kern="1200" dirty="0">
                <a:solidFill>
                  <a:schemeClr val="tx1"/>
                </a:solidFill>
                <a:latin typeface="IBM Plex Sans Light" panose="020B0503050203000203" pitchFamily="34" charset="0"/>
                <a:ea typeface="+mn-ea"/>
                <a:cs typeface="+mn-cs"/>
              </a:rPr>
              <a:t>Paradigm shift: Need for Cyber </a:t>
            </a:r>
            <a:r>
              <a:rPr lang="en-US" kern="1200" dirty="0">
                <a:latin typeface="IBM Plex Sans Light" panose="020B0503050203000203" pitchFamily="34" charset="0"/>
                <a:ea typeface="+mn-ea"/>
                <a:cs typeface="+mn-cs"/>
              </a:rPr>
              <a:t>R</a:t>
            </a:r>
            <a:r>
              <a:rPr lang="en-US" kern="1200" dirty="0">
                <a:solidFill>
                  <a:schemeClr val="tx1"/>
                </a:solidFill>
                <a:latin typeface="IBM Plex Sans Light" panose="020B0503050203000203" pitchFamily="34" charset="0"/>
                <a:ea typeface="+mn-ea"/>
                <a:cs typeface="+mn-cs"/>
              </a:rPr>
              <a:t>ecovery</a:t>
            </a:r>
            <a:br>
              <a:rPr lang="en-US" kern="1200" dirty="0">
                <a:solidFill>
                  <a:schemeClr val="tx1"/>
                </a:solidFill>
                <a:latin typeface="IBM Plex Sans Light" panose="020B0503050203000203" pitchFamily="34" charset="0"/>
                <a:ea typeface="+mn-ea"/>
                <a:cs typeface="+mn-cs"/>
              </a:rPr>
            </a:br>
            <a:r>
              <a:rPr lang="en-US" sz="4267" kern="1200" dirty="0">
                <a:latin typeface="IBM Plex Sans Light" panose="020B0503050203000203" pitchFamily="34" charset="0"/>
                <a:ea typeface="+mn-ea"/>
                <a:cs typeface="+mn-cs"/>
              </a:rPr>
              <a:t>Cyber Recovery is fundamentally different from traditional recovery</a:t>
            </a:r>
          </a:p>
        </p:txBody>
      </p:sp>
      <p:sp>
        <p:nvSpPr>
          <p:cNvPr id="3" name="Footer Placeholder 2">
            <a:extLst>
              <a:ext uri="{FF2B5EF4-FFF2-40B4-BE49-F238E27FC236}">
                <a16:creationId xmlns:a16="http://schemas.microsoft.com/office/drawing/2014/main" id="{48DCE354-A630-B4E2-79F6-652FEECFF033}"/>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July 2023 / © 2023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a:extLst>
              <a:ext uri="{FF2B5EF4-FFF2-40B4-BE49-F238E27FC236}">
                <a16:creationId xmlns:a16="http://schemas.microsoft.com/office/drawing/2014/main" id="{7220FB75-8DBB-F5E9-F313-4B639EB0AD97}"/>
              </a:ext>
            </a:extLst>
          </p:cNvPr>
          <p:cNvSpPr>
            <a:spLocks noGrp="1"/>
          </p:cNvSpPr>
          <p:nvPr>
            <p:ph type="sldNum" sz="quarter" idx="11"/>
          </p:nvPr>
        </p:nvSpPr>
        <p:spPr>
          <a:xfrm>
            <a:off x="23689069" y="12939014"/>
            <a:ext cx="123431" cy="246221"/>
          </a:xfrm>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59395FB3-9C97-154F-86B2-7E381B951268}" type="slidenum">
              <a:rPr kumimoji="0" lang="en-US" sz="1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sym typeface="IBM Plex Sans"/>
              </a:rPr>
              <a:pPr marL="0" marR="0" lvl="0" indent="0" algn="r" defTabSz="1829379"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sym typeface="IBM Plex Sans"/>
            </a:endParaRPr>
          </a:p>
        </p:txBody>
      </p:sp>
      <p:graphicFrame>
        <p:nvGraphicFramePr>
          <p:cNvPr id="5" name="Table 4">
            <a:extLst>
              <a:ext uri="{FF2B5EF4-FFF2-40B4-BE49-F238E27FC236}">
                <a16:creationId xmlns:a16="http://schemas.microsoft.com/office/drawing/2014/main" id="{10BEED18-2937-0B0B-755B-6DF41ABB5F8B}"/>
              </a:ext>
            </a:extLst>
          </p:cNvPr>
          <p:cNvGraphicFramePr>
            <a:graphicFrameLocks noGrp="1"/>
          </p:cNvGraphicFramePr>
          <p:nvPr/>
        </p:nvGraphicFramePr>
        <p:xfrm>
          <a:off x="611363" y="2425157"/>
          <a:ext cx="19063323" cy="10201582"/>
        </p:xfrm>
        <a:graphic>
          <a:graphicData uri="http://schemas.openxmlformats.org/drawingml/2006/table">
            <a:tbl>
              <a:tblPr firstRow="1" bandRow="1">
                <a:tableStyleId>{E8B1032C-EA38-4F05-BA0D-38AFFFC7BED3}</a:tableStyleId>
              </a:tblPr>
              <a:tblGrid>
                <a:gridCol w="4527155">
                  <a:extLst>
                    <a:ext uri="{9D8B030D-6E8A-4147-A177-3AD203B41FA5}">
                      <a16:colId xmlns:a16="http://schemas.microsoft.com/office/drawing/2014/main" val="2064805707"/>
                    </a:ext>
                  </a:extLst>
                </a:gridCol>
                <a:gridCol w="6799971">
                  <a:extLst>
                    <a:ext uri="{9D8B030D-6E8A-4147-A177-3AD203B41FA5}">
                      <a16:colId xmlns:a16="http://schemas.microsoft.com/office/drawing/2014/main" val="916254578"/>
                    </a:ext>
                  </a:extLst>
                </a:gridCol>
                <a:gridCol w="7736197">
                  <a:extLst>
                    <a:ext uri="{9D8B030D-6E8A-4147-A177-3AD203B41FA5}">
                      <a16:colId xmlns:a16="http://schemas.microsoft.com/office/drawing/2014/main" val="4180153254"/>
                    </a:ext>
                  </a:extLst>
                </a:gridCol>
              </a:tblGrid>
              <a:tr h="1242701">
                <a:tc>
                  <a:txBody>
                    <a:bodyPr/>
                    <a:lstStyle/>
                    <a:p>
                      <a:pPr marL="0" algn="ctr" defTabSz="685983" rtl="0" eaLnBrk="1" latinLnBrk="0" hangingPunct="1"/>
                      <a:r>
                        <a:rPr lang="en-US" sz="3200" kern="1200" dirty="0">
                          <a:solidFill>
                            <a:schemeClr val="tx1"/>
                          </a:solidFill>
                          <a:latin typeface="+mn-lt"/>
                          <a:ea typeface="+mn-ea"/>
                          <a:cs typeface="+mn-cs"/>
                        </a:rPr>
                        <a:t>Category</a:t>
                      </a:r>
                    </a:p>
                  </a:txBody>
                  <a:tcPr marL="243776" marR="243776" marT="121888" marB="121888"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E5F6FF"/>
                    </a:solidFill>
                  </a:tcPr>
                </a:tc>
                <a:tc>
                  <a:txBody>
                    <a:bodyPr/>
                    <a:lstStyle/>
                    <a:p>
                      <a:pPr marL="0" algn="ctr" defTabSz="685983" rtl="0" eaLnBrk="1" latinLnBrk="0" hangingPunct="1"/>
                      <a:r>
                        <a:rPr lang="en-US" sz="3200" kern="1200" dirty="0">
                          <a:solidFill>
                            <a:schemeClr val="bg1"/>
                          </a:solidFill>
                          <a:latin typeface="+mn-lt"/>
                          <a:ea typeface="+mn-ea"/>
                          <a:cs typeface="+mn-cs"/>
                        </a:rPr>
                        <a:t>Traditional Recovery</a:t>
                      </a:r>
                    </a:p>
                  </a:txBody>
                  <a:tcPr marL="243776" marR="243776" marT="121888" marB="121888"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accent2">
                        <a:lumMod val="75000"/>
                      </a:schemeClr>
                    </a:solidFill>
                  </a:tcPr>
                </a:tc>
                <a:tc>
                  <a:txBody>
                    <a:bodyPr/>
                    <a:lstStyle/>
                    <a:p>
                      <a:pPr marL="0" algn="ctr" defTabSz="685983" rtl="0" eaLnBrk="1" latinLnBrk="0" hangingPunct="1"/>
                      <a:r>
                        <a:rPr lang="en-US" sz="3200" kern="1200" dirty="0">
                          <a:solidFill>
                            <a:schemeClr val="bg1"/>
                          </a:solidFill>
                          <a:latin typeface="+mn-lt"/>
                          <a:ea typeface="+mn-ea"/>
                          <a:cs typeface="+mn-cs"/>
                        </a:rPr>
                        <a:t>Cyber Recovery</a:t>
                      </a:r>
                    </a:p>
                  </a:txBody>
                  <a:tcPr marL="243776" marR="243776" marT="121888" marB="121888"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2367116479"/>
                  </a:ext>
                </a:extLst>
              </a:tr>
              <a:tr h="1242701">
                <a:tc>
                  <a:txBody>
                    <a:bodyPr/>
                    <a:lstStyle/>
                    <a:p>
                      <a:pPr marL="0" indent="0" algn="ctr" defTabSz="685983" rtl="0" eaLnBrk="1" latinLnBrk="0" hangingPunct="1">
                        <a:buClr>
                          <a:srgbClr val="C00000"/>
                        </a:buClr>
                        <a:buFont typeface="Wingdings" panose="05000000000000000000" pitchFamily="2" charset="2"/>
                        <a:buNone/>
                      </a:pPr>
                      <a:r>
                        <a:rPr lang="en-US" sz="3200" kern="1200" dirty="0">
                          <a:solidFill>
                            <a:schemeClr val="tx1"/>
                          </a:solidFill>
                          <a:latin typeface="+mn-lt"/>
                          <a:ea typeface="+mn-ea"/>
                          <a:cs typeface="+mn-cs"/>
                        </a:rPr>
                        <a:t>Nature of impact</a:t>
                      </a:r>
                    </a:p>
                  </a:txBody>
                  <a:tcPr marL="243776" marR="243776" marT="121888" marB="121888" anchor="ctr">
                    <a:lnL w="12700" cmpd="sng">
                      <a:noFill/>
                    </a:lnL>
                    <a:lnR w="12700" cmpd="sng">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F6FF"/>
                    </a:solidFill>
                  </a:tcPr>
                </a:tc>
                <a:tc>
                  <a:txBody>
                    <a:bodyPr/>
                    <a:lstStyle/>
                    <a:p>
                      <a:pPr marL="0" indent="0" algn="ctr" defTabSz="685983" rtl="0" eaLnBrk="1" latinLnBrk="0" hangingPunct="1">
                        <a:buClrTx/>
                        <a:buFont typeface="Arial" panose="020B0604020202020204" pitchFamily="34" charset="0"/>
                        <a:buNone/>
                      </a:pPr>
                      <a:r>
                        <a:rPr lang="en-US" sz="3200" kern="1200" dirty="0">
                          <a:solidFill>
                            <a:schemeClr val="tx1"/>
                          </a:solidFill>
                          <a:latin typeface="+mn-lt"/>
                          <a:ea typeface="+mn-ea"/>
                          <a:cs typeface="+mn-cs"/>
                        </a:rPr>
                        <a:t>Random</a:t>
                      </a:r>
                    </a:p>
                    <a:p>
                      <a:pPr marL="0" indent="0" algn="ctr" defTabSz="685983" rtl="0" eaLnBrk="1" latinLnBrk="0" hangingPunct="1">
                        <a:buClrTx/>
                        <a:buFont typeface="Arial" panose="020B0604020202020204" pitchFamily="34" charset="0"/>
                        <a:buNone/>
                      </a:pPr>
                      <a:r>
                        <a:rPr lang="en-US" sz="2700" kern="1200" dirty="0">
                          <a:solidFill>
                            <a:schemeClr val="tx1"/>
                          </a:solidFill>
                          <a:latin typeface="+mn-lt"/>
                          <a:ea typeface="+mn-ea"/>
                          <a:cs typeface="+mn-cs"/>
                        </a:rPr>
                        <a:t>e.g. natural disasters</a:t>
                      </a:r>
                    </a:p>
                  </a:txBody>
                  <a:tcPr marL="243776" marR="243776" marT="121888" marB="121888"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4F4F4"/>
                    </a:solidFill>
                  </a:tcPr>
                </a:tc>
                <a:tc>
                  <a:txBody>
                    <a:bodyPr/>
                    <a:lstStyle/>
                    <a:p>
                      <a:pPr marL="0" indent="0" algn="ctr" defTabSz="685983" rtl="0" eaLnBrk="1" latinLnBrk="0" hangingPunct="1">
                        <a:buClr>
                          <a:schemeClr val="accent1"/>
                        </a:buClr>
                        <a:buFont typeface="Wingdings" panose="05000000000000000000" pitchFamily="2" charset="2"/>
                        <a:buNone/>
                      </a:pPr>
                      <a:r>
                        <a:rPr lang="en-US" sz="3200" kern="1200" dirty="0">
                          <a:solidFill>
                            <a:schemeClr val="tx1"/>
                          </a:solidFill>
                          <a:latin typeface="+mn-lt"/>
                          <a:ea typeface="+mn-ea"/>
                          <a:cs typeface="+mn-cs"/>
                        </a:rPr>
                        <a:t>Targeted</a:t>
                      </a:r>
                      <a:br>
                        <a:rPr lang="en-US" sz="3200" kern="1200" dirty="0">
                          <a:solidFill>
                            <a:schemeClr val="tx1"/>
                          </a:solidFill>
                          <a:latin typeface="+mn-lt"/>
                          <a:ea typeface="+mn-ea"/>
                          <a:cs typeface="+mn-cs"/>
                        </a:rPr>
                      </a:br>
                      <a:r>
                        <a:rPr lang="en-US" sz="2700" kern="1200" dirty="0">
                          <a:solidFill>
                            <a:schemeClr val="tx1"/>
                          </a:solidFill>
                          <a:latin typeface="+mn-lt"/>
                          <a:ea typeface="+mn-ea"/>
                          <a:cs typeface="+mn-cs"/>
                        </a:rPr>
                        <a:t>engineered for maximum impact</a:t>
                      </a:r>
                    </a:p>
                  </a:txBody>
                  <a:tcPr marL="243776" marR="243776" marT="121888" marB="121888"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1846868165"/>
                  </a:ext>
                </a:extLst>
              </a:tr>
              <a:tr h="1242701">
                <a:tc>
                  <a:txBody>
                    <a:bodyPr/>
                    <a:lstStyle/>
                    <a:p>
                      <a:pPr marL="0" indent="0" algn="ctr" defTabSz="685983" rtl="0" eaLnBrk="1" latinLnBrk="0" hangingPunct="1">
                        <a:buClr>
                          <a:srgbClr val="C00000"/>
                        </a:buClr>
                        <a:buFont typeface="Wingdings" panose="05000000000000000000" pitchFamily="2" charset="2"/>
                        <a:buNone/>
                      </a:pPr>
                      <a:r>
                        <a:rPr lang="en-US" sz="3200" kern="1200" dirty="0">
                          <a:solidFill>
                            <a:schemeClr val="tx1"/>
                          </a:solidFill>
                          <a:latin typeface="+mn-lt"/>
                          <a:ea typeface="+mn-ea"/>
                          <a:cs typeface="+mn-cs"/>
                        </a:rPr>
                        <a:t>Scope of impact</a:t>
                      </a:r>
                    </a:p>
                  </a:txBody>
                  <a:tcPr marL="243776" marR="243776" marT="121888" marB="121888"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F6FF"/>
                    </a:solidFill>
                  </a:tcPr>
                </a:tc>
                <a:tc>
                  <a:txBody>
                    <a:bodyPr/>
                    <a:lstStyle/>
                    <a:p>
                      <a:pPr marL="0" indent="0" algn="ctr" defTabSz="685983" rtl="0" eaLnBrk="1" latinLnBrk="0" hangingPunct="1">
                        <a:buClrTx/>
                        <a:buFont typeface="Arial" panose="020B0604020202020204" pitchFamily="34" charset="0"/>
                        <a:buNone/>
                      </a:pPr>
                      <a:r>
                        <a:rPr lang="en-US" sz="3200" kern="1200" dirty="0">
                          <a:solidFill>
                            <a:schemeClr val="tx1"/>
                          </a:solidFill>
                          <a:latin typeface="+mn-lt"/>
                          <a:ea typeface="+mn-ea"/>
                          <a:cs typeface="+mn-cs"/>
                        </a:rPr>
                        <a:t>Local / Regional</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ctr" defTabSz="685983" rtl="0" eaLnBrk="1" latinLnBrk="0" hangingPunct="1">
                        <a:buClr>
                          <a:schemeClr val="accent1"/>
                        </a:buClr>
                        <a:buFont typeface="Wingdings" panose="05000000000000000000" pitchFamily="2" charset="2"/>
                        <a:buNone/>
                      </a:pPr>
                      <a:r>
                        <a:rPr lang="en-US" sz="3200" kern="1200" dirty="0">
                          <a:solidFill>
                            <a:schemeClr val="tx1"/>
                          </a:solidFill>
                          <a:latin typeface="+mn-lt"/>
                          <a:ea typeface="+mn-ea"/>
                          <a:cs typeface="+mn-cs"/>
                        </a:rPr>
                        <a:t>Global</a:t>
                      </a:r>
                    </a:p>
                    <a:p>
                      <a:pPr marL="0" indent="0" algn="ctr" defTabSz="685983" rtl="0" eaLnBrk="1" latinLnBrk="0" hangingPunct="1">
                        <a:buClr>
                          <a:schemeClr val="accent1"/>
                        </a:buClr>
                        <a:buFont typeface="Wingdings" panose="05000000000000000000" pitchFamily="2" charset="2"/>
                        <a:buNone/>
                      </a:pPr>
                      <a:r>
                        <a:rPr lang="en-US" sz="2700" kern="1200" dirty="0">
                          <a:solidFill>
                            <a:schemeClr val="tx1"/>
                          </a:solidFill>
                          <a:latin typeface="+mn-lt"/>
                          <a:ea typeface="+mn-ea"/>
                          <a:cs typeface="+mn-cs"/>
                        </a:rPr>
                        <a:t>affects all connected systems</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4537203"/>
                  </a:ext>
                </a:extLst>
              </a:tr>
              <a:tr h="1502675">
                <a:tc>
                  <a:txBody>
                    <a:bodyPr/>
                    <a:lstStyle/>
                    <a:p>
                      <a:pPr marL="0" indent="0" algn="ctr" defTabSz="685983" rtl="0" eaLnBrk="1" latinLnBrk="0" hangingPunct="1">
                        <a:buClr>
                          <a:srgbClr val="C00000"/>
                        </a:buClr>
                        <a:buFont typeface="Wingdings" panose="05000000000000000000" pitchFamily="2" charset="2"/>
                        <a:buNone/>
                      </a:pPr>
                      <a:r>
                        <a:rPr lang="en-US" sz="3200" kern="1200" dirty="0">
                          <a:solidFill>
                            <a:schemeClr val="tx1"/>
                          </a:solidFill>
                          <a:latin typeface="+mn-lt"/>
                          <a:ea typeface="+mn-ea"/>
                          <a:cs typeface="+mn-cs"/>
                        </a:rPr>
                        <a:t>Backup repository affected</a:t>
                      </a:r>
                    </a:p>
                  </a:txBody>
                  <a:tcPr marL="243776" marR="243776" marT="121888" marB="121888"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F6FF"/>
                    </a:solidFill>
                  </a:tcPr>
                </a:tc>
                <a:tc>
                  <a:txBody>
                    <a:bodyPr/>
                    <a:lstStyle/>
                    <a:p>
                      <a:pPr marL="0" indent="0" algn="ctr" defTabSz="685983" rtl="0" eaLnBrk="1" latinLnBrk="0" hangingPunct="1">
                        <a:buClrTx/>
                        <a:buFont typeface="Arial" panose="020B0604020202020204" pitchFamily="34" charset="0"/>
                        <a:buNone/>
                      </a:pPr>
                      <a:r>
                        <a:rPr lang="en-US" sz="3200" kern="1200" dirty="0">
                          <a:solidFill>
                            <a:schemeClr val="tx1"/>
                          </a:solidFill>
                          <a:latin typeface="+mn-lt"/>
                          <a:ea typeface="+mn-ea"/>
                          <a:cs typeface="+mn-cs"/>
                        </a:rPr>
                        <a:t>Not typical</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4F4"/>
                    </a:solidFill>
                  </a:tcPr>
                </a:tc>
                <a:tc>
                  <a:txBody>
                    <a:bodyPr/>
                    <a:lstStyle/>
                    <a:p>
                      <a:pPr marL="0" indent="0" algn="ctr" defTabSz="685983" rtl="0" eaLnBrk="1" latinLnBrk="0" hangingPunct="1">
                        <a:buClr>
                          <a:schemeClr val="accent1"/>
                        </a:buClr>
                        <a:buFont typeface="Wingdings" panose="05000000000000000000" pitchFamily="2" charset="2"/>
                        <a:buNone/>
                      </a:pPr>
                      <a:r>
                        <a:rPr lang="en-US" sz="3200" kern="1200" dirty="0">
                          <a:solidFill>
                            <a:schemeClr val="tx1"/>
                          </a:solidFill>
                          <a:latin typeface="+mn-lt"/>
                          <a:ea typeface="+mn-ea"/>
                          <a:cs typeface="+mn-cs"/>
                        </a:rPr>
                        <a:t>Yes</a:t>
                      </a:r>
                    </a:p>
                    <a:p>
                      <a:pPr marL="0" indent="0" algn="ctr" defTabSz="685983" rtl="0" eaLnBrk="1" latinLnBrk="0" hangingPunct="1">
                        <a:buClr>
                          <a:schemeClr val="accent1"/>
                        </a:buClr>
                        <a:buFont typeface="Wingdings" panose="05000000000000000000" pitchFamily="2" charset="2"/>
                        <a:buNone/>
                      </a:pPr>
                      <a:r>
                        <a:rPr lang="en-US" sz="2700" kern="1200" dirty="0">
                          <a:solidFill>
                            <a:schemeClr val="tx1"/>
                          </a:solidFill>
                          <a:latin typeface="+mn-lt"/>
                          <a:ea typeface="+mn-ea"/>
                          <a:cs typeface="+mn-cs"/>
                        </a:rPr>
                        <a:t>17% success in attacking backup</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4084565875"/>
                  </a:ext>
                </a:extLst>
              </a:tr>
              <a:tr h="1242701">
                <a:tc>
                  <a:txBody>
                    <a:bodyPr/>
                    <a:lstStyle/>
                    <a:p>
                      <a:pPr marL="0" indent="0" algn="ctr" defTabSz="685983" rtl="0" eaLnBrk="1" latinLnBrk="0" hangingPunct="1">
                        <a:buClr>
                          <a:srgbClr val="C00000"/>
                        </a:buClr>
                        <a:buFont typeface="Wingdings" panose="05000000000000000000" pitchFamily="2" charset="2"/>
                        <a:buNone/>
                      </a:pPr>
                      <a:r>
                        <a:rPr lang="en-US" sz="3200" kern="1200" dirty="0">
                          <a:solidFill>
                            <a:schemeClr val="tx1"/>
                          </a:solidFill>
                          <a:latin typeface="+mn-lt"/>
                          <a:ea typeface="+mn-ea"/>
                          <a:cs typeface="+mn-cs"/>
                        </a:rPr>
                        <a:t>Recovery point</a:t>
                      </a:r>
                    </a:p>
                  </a:txBody>
                  <a:tcPr marL="243776" marR="243776" marT="121888" marB="121888"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F6FF"/>
                    </a:solidFill>
                  </a:tcPr>
                </a:tc>
                <a:tc>
                  <a:txBody>
                    <a:bodyPr/>
                    <a:lstStyle/>
                    <a:p>
                      <a:pPr marL="0" indent="0" algn="ctr" defTabSz="685983" rtl="0" eaLnBrk="1" latinLnBrk="0" hangingPunct="1">
                        <a:buClrTx/>
                        <a:buFont typeface="Arial" panose="020B0604020202020204" pitchFamily="34" charset="0"/>
                        <a:buNone/>
                      </a:pPr>
                      <a:r>
                        <a:rPr lang="en-US" sz="3200" kern="1200" dirty="0">
                          <a:solidFill>
                            <a:schemeClr val="tx1"/>
                          </a:solidFill>
                          <a:latin typeface="+mn-lt"/>
                          <a:ea typeface="+mn-ea"/>
                          <a:cs typeface="+mn-cs"/>
                        </a:rPr>
                        <a:t>Known</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685983"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a:pPr>
                      <a:r>
                        <a:rPr lang="en-US" sz="3200" kern="1200" dirty="0">
                          <a:solidFill>
                            <a:schemeClr val="tx1"/>
                          </a:solidFill>
                          <a:latin typeface="+mn-lt"/>
                          <a:ea typeface="+mn-ea"/>
                          <a:cs typeface="+mn-cs"/>
                        </a:rPr>
                        <a:t>Unknown</a:t>
                      </a:r>
                    </a:p>
                    <a:p>
                      <a:pPr marL="0" marR="0" indent="0" algn="ctr" defTabSz="685983"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a:pPr>
                      <a:r>
                        <a:rPr lang="en-US" sz="2700" kern="1200" dirty="0">
                          <a:solidFill>
                            <a:schemeClr val="tx1"/>
                          </a:solidFill>
                          <a:latin typeface="+mn-lt"/>
                          <a:ea typeface="+mn-ea"/>
                          <a:cs typeface="+mn-cs"/>
                        </a:rPr>
                        <a:t>need most recent </a:t>
                      </a:r>
                      <a:r>
                        <a:rPr lang="en-US" sz="2700" b="1" kern="1200" dirty="0">
                          <a:solidFill>
                            <a:schemeClr val="tx1"/>
                          </a:solidFill>
                          <a:latin typeface="+mn-lt"/>
                          <a:ea typeface="+mn-ea"/>
                          <a:cs typeface="+mn-cs"/>
                        </a:rPr>
                        <a:t>uninfected</a:t>
                      </a:r>
                      <a:r>
                        <a:rPr lang="en-US" sz="2700" kern="1200" dirty="0">
                          <a:solidFill>
                            <a:schemeClr val="tx1"/>
                          </a:solidFill>
                          <a:latin typeface="+mn-lt"/>
                          <a:ea typeface="+mn-ea"/>
                          <a:cs typeface="+mn-cs"/>
                        </a:rPr>
                        <a:t> copy</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1548445"/>
                  </a:ext>
                </a:extLst>
              </a:tr>
              <a:tr h="1242701">
                <a:tc>
                  <a:txBody>
                    <a:bodyPr/>
                    <a:lstStyle/>
                    <a:p>
                      <a:pPr marL="0" marR="0" indent="0" algn="ctr" defTabSz="685983"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sz="3200" kern="1200" dirty="0">
                          <a:solidFill>
                            <a:schemeClr val="tx1"/>
                          </a:solidFill>
                          <a:latin typeface="+mn-lt"/>
                          <a:ea typeface="+mn-ea"/>
                          <a:cs typeface="+mn-cs"/>
                        </a:rPr>
                        <a:t>Mitigation objective </a:t>
                      </a:r>
                    </a:p>
                  </a:txBody>
                  <a:tcPr marL="243776" marR="243776" marT="121888" marB="121888"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F6FF"/>
                    </a:solidFill>
                  </a:tcPr>
                </a:tc>
                <a:tc>
                  <a:txBody>
                    <a:bodyPr/>
                    <a:lstStyle/>
                    <a:p>
                      <a:pPr marL="0" marR="0" indent="0" algn="ctr" defTabSz="6859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kern="1200" dirty="0">
                          <a:solidFill>
                            <a:schemeClr val="tx1"/>
                          </a:solidFill>
                          <a:latin typeface="+mn-lt"/>
                          <a:ea typeface="+mn-ea"/>
                          <a:cs typeface="+mn-cs"/>
                        </a:rPr>
                        <a:t>RPO/RTO</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4F4"/>
                    </a:solidFill>
                  </a:tcPr>
                </a:tc>
                <a:tc>
                  <a:txBody>
                    <a:bodyPr/>
                    <a:lstStyle/>
                    <a:p>
                      <a:pPr marL="0" marR="0" indent="0" algn="ctr" defTabSz="685983"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a:pPr>
                      <a:r>
                        <a:rPr lang="en-US" sz="3200" kern="1200" dirty="0">
                          <a:solidFill>
                            <a:schemeClr val="tx1"/>
                          </a:solidFill>
                          <a:latin typeface="+mn-lt"/>
                          <a:ea typeface="+mn-ea"/>
                          <a:cs typeface="+mn-cs"/>
                        </a:rPr>
                        <a:t>RPO/RTO + </a:t>
                      </a:r>
                      <a:r>
                        <a:rPr lang="en-US" sz="3200" b="1" i="0" kern="1200" dirty="0">
                          <a:solidFill>
                            <a:schemeClr val="tx1"/>
                          </a:solidFill>
                          <a:latin typeface="+mn-lt"/>
                          <a:ea typeface="+mn-ea"/>
                          <a:cs typeface="+mn-cs"/>
                        </a:rPr>
                        <a:t>Safe Recovery</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2474551727"/>
                  </a:ext>
                </a:extLst>
              </a:tr>
              <a:tr h="1242701">
                <a:tc>
                  <a:txBody>
                    <a:bodyPr/>
                    <a:lstStyle/>
                    <a:p>
                      <a:pPr marL="0" indent="0" algn="ctr" defTabSz="685983" rtl="0" eaLnBrk="1" latinLnBrk="0" hangingPunct="1">
                        <a:buClr>
                          <a:srgbClr val="C00000"/>
                        </a:buClr>
                        <a:buFont typeface="Wingdings" panose="05000000000000000000" pitchFamily="2" charset="2"/>
                        <a:buNone/>
                      </a:pPr>
                      <a:r>
                        <a:rPr lang="en-US" sz="3200" kern="1200" dirty="0">
                          <a:solidFill>
                            <a:schemeClr val="tx1"/>
                          </a:solidFill>
                          <a:latin typeface="+mn-lt"/>
                          <a:ea typeface="+mn-ea"/>
                          <a:cs typeface="+mn-cs"/>
                        </a:rPr>
                        <a:t>Duration of impact</a:t>
                      </a:r>
                    </a:p>
                  </a:txBody>
                  <a:tcPr marL="243776" marR="243776" marT="121888" marB="121888"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F6FF"/>
                    </a:solidFill>
                  </a:tcPr>
                </a:tc>
                <a:tc>
                  <a:txBody>
                    <a:bodyPr/>
                    <a:lstStyle/>
                    <a:p>
                      <a:pPr marL="0" indent="0" algn="ctr" defTabSz="685983" rtl="0" eaLnBrk="1" latinLnBrk="0" hangingPunct="1">
                        <a:buClrTx/>
                        <a:buFont typeface="Arial" panose="020B0604020202020204" pitchFamily="34" charset="0"/>
                        <a:buNone/>
                      </a:pPr>
                      <a:r>
                        <a:rPr lang="en-US" sz="3200" kern="1200" dirty="0">
                          <a:solidFill>
                            <a:schemeClr val="tx1"/>
                          </a:solidFill>
                          <a:latin typeface="+mn-lt"/>
                          <a:ea typeface="+mn-ea"/>
                          <a:cs typeface="+mn-cs"/>
                        </a:rPr>
                        <a:t>Hours to Days</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ctr" defTabSz="685983"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a:pPr>
                      <a:r>
                        <a:rPr lang="en-US" sz="3200" kern="1200" dirty="0">
                          <a:solidFill>
                            <a:schemeClr val="tx1"/>
                          </a:solidFill>
                          <a:latin typeface="+mn-lt"/>
                          <a:ea typeface="+mn-ea"/>
                          <a:cs typeface="+mn-cs"/>
                        </a:rPr>
                        <a:t>Days to Weeks</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4148965"/>
                  </a:ext>
                </a:extLst>
              </a:tr>
              <a:tr h="1242701">
                <a:tc>
                  <a:txBody>
                    <a:bodyPr/>
                    <a:lstStyle/>
                    <a:p>
                      <a:pPr marL="0" indent="0" algn="ctr" defTabSz="685983" rtl="0" eaLnBrk="1" latinLnBrk="0" hangingPunct="1">
                        <a:buClr>
                          <a:srgbClr val="C00000"/>
                        </a:buClr>
                        <a:buFont typeface="Wingdings" panose="05000000000000000000" pitchFamily="2" charset="2"/>
                        <a:buNone/>
                      </a:pPr>
                      <a:r>
                        <a:rPr lang="en-US" sz="3200" kern="1200" dirty="0">
                          <a:solidFill>
                            <a:schemeClr val="tx1"/>
                          </a:solidFill>
                          <a:latin typeface="+mn-lt"/>
                          <a:ea typeface="+mn-ea"/>
                          <a:cs typeface="+mn-cs"/>
                        </a:rPr>
                        <a:t>Relative probability of occurrence</a:t>
                      </a:r>
                    </a:p>
                  </a:txBody>
                  <a:tcPr marL="243776" marR="243776" marT="121888" marB="121888"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5F6FF"/>
                    </a:solidFill>
                  </a:tcPr>
                </a:tc>
                <a:tc>
                  <a:txBody>
                    <a:bodyPr/>
                    <a:lstStyle/>
                    <a:p>
                      <a:pPr marL="0" indent="0" algn="ctr" defTabSz="685983" rtl="0" eaLnBrk="1" latinLnBrk="0" hangingPunct="1">
                        <a:buClrTx/>
                        <a:buFont typeface="Arial" panose="020B0604020202020204" pitchFamily="34" charset="0"/>
                        <a:buNone/>
                      </a:pPr>
                      <a:r>
                        <a:rPr lang="en-US" sz="3200" kern="1200" dirty="0">
                          <a:solidFill>
                            <a:schemeClr val="tx1"/>
                          </a:solidFill>
                          <a:latin typeface="+mn-lt"/>
                          <a:ea typeface="+mn-ea"/>
                          <a:cs typeface="+mn-cs"/>
                        </a:rPr>
                        <a:t>Low</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4F4"/>
                    </a:solidFill>
                  </a:tcPr>
                </a:tc>
                <a:tc>
                  <a:txBody>
                    <a:bodyPr/>
                    <a:lstStyle/>
                    <a:p>
                      <a:pPr marL="0" indent="0" algn="ctr" defTabSz="685983" rtl="0" eaLnBrk="1" latinLnBrk="0" hangingPunct="1">
                        <a:buClr>
                          <a:schemeClr val="accent1"/>
                        </a:buClr>
                        <a:buFont typeface="Wingdings" panose="05000000000000000000" pitchFamily="2" charset="2"/>
                        <a:buNone/>
                      </a:pPr>
                      <a:r>
                        <a:rPr lang="en-US" sz="3200" kern="1200" dirty="0">
                          <a:solidFill>
                            <a:schemeClr val="tx1"/>
                          </a:solidFill>
                          <a:latin typeface="+mn-lt"/>
                          <a:ea typeface="+mn-ea"/>
                          <a:cs typeface="+mn-cs"/>
                        </a:rPr>
                        <a:t>High</a:t>
                      </a:r>
                    </a:p>
                  </a:txBody>
                  <a:tcPr marL="243776" marR="243776" marT="121888" marB="1218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F4F4"/>
                    </a:solidFill>
                  </a:tcPr>
                </a:tc>
                <a:extLst>
                  <a:ext uri="{0D108BD9-81ED-4DB2-BD59-A6C34878D82A}">
                    <a16:rowId xmlns:a16="http://schemas.microsoft.com/office/drawing/2014/main" val="2888794700"/>
                  </a:ext>
                </a:extLst>
              </a:tr>
            </a:tbl>
          </a:graphicData>
        </a:graphic>
      </p:graphicFrame>
      <p:sp>
        <p:nvSpPr>
          <p:cNvPr id="6" name="Right Brace 5">
            <a:extLst>
              <a:ext uri="{FF2B5EF4-FFF2-40B4-BE49-F238E27FC236}">
                <a16:creationId xmlns:a16="http://schemas.microsoft.com/office/drawing/2014/main" id="{8F31A1EC-1259-7706-5A8E-4AD6EBEAA5E0}"/>
              </a:ext>
            </a:extLst>
          </p:cNvPr>
          <p:cNvSpPr/>
          <p:nvPr/>
        </p:nvSpPr>
        <p:spPr bwMode="auto">
          <a:xfrm>
            <a:off x="19889247" y="3807571"/>
            <a:ext cx="951149" cy="3597072"/>
          </a:xfrm>
          <a:prstGeom prst="rightBrace">
            <a:avLst/>
          </a:prstGeom>
          <a:ln w="635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000000"/>
              </a:solidFill>
              <a:effectLst/>
              <a:uLnTx/>
              <a:uFillTx/>
              <a:latin typeface="IBM Plex Sans Light"/>
              <a:ea typeface="+mn-ea"/>
              <a:cs typeface="+mn-cs"/>
            </a:endParaRPr>
          </a:p>
        </p:txBody>
      </p:sp>
      <p:sp>
        <p:nvSpPr>
          <p:cNvPr id="9" name="TextBox 8">
            <a:extLst>
              <a:ext uri="{FF2B5EF4-FFF2-40B4-BE49-F238E27FC236}">
                <a16:creationId xmlns:a16="http://schemas.microsoft.com/office/drawing/2014/main" id="{AE08460C-A357-46A2-86BF-FCE6553AEA77}"/>
              </a:ext>
            </a:extLst>
          </p:cNvPr>
          <p:cNvSpPr txBox="1"/>
          <p:nvPr/>
        </p:nvSpPr>
        <p:spPr>
          <a:xfrm>
            <a:off x="20840395" y="4990554"/>
            <a:ext cx="3147440" cy="1077218"/>
          </a:xfrm>
          <a:prstGeom prst="rect">
            <a:avLst/>
          </a:prstGeom>
          <a:noFill/>
        </p:spPr>
        <p:txBody>
          <a:bodyPr wrap="square">
            <a:spAutoFit/>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IBM Plex Sans Light"/>
                <a:ea typeface="+mn-ea"/>
                <a:cs typeface="+mn-cs"/>
              </a:rPr>
              <a:t>Need Early Detection</a:t>
            </a:r>
          </a:p>
        </p:txBody>
      </p:sp>
      <p:sp>
        <p:nvSpPr>
          <p:cNvPr id="10" name="TextBox 9">
            <a:extLst>
              <a:ext uri="{FF2B5EF4-FFF2-40B4-BE49-F238E27FC236}">
                <a16:creationId xmlns:a16="http://schemas.microsoft.com/office/drawing/2014/main" id="{CE4BD772-8C9C-19CA-6850-C636AC97BC56}"/>
              </a:ext>
            </a:extLst>
          </p:cNvPr>
          <p:cNvSpPr txBox="1"/>
          <p:nvPr/>
        </p:nvSpPr>
        <p:spPr>
          <a:xfrm>
            <a:off x="20840395" y="8924852"/>
            <a:ext cx="3147440" cy="1077218"/>
          </a:xfrm>
          <a:prstGeom prst="rect">
            <a:avLst/>
          </a:prstGeom>
          <a:noFill/>
        </p:spPr>
        <p:txBody>
          <a:bodyPr wrap="square">
            <a:spAutoFit/>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IBM Plex Sans Light"/>
                <a:ea typeface="+mn-ea"/>
                <a:cs typeface="+mn-cs"/>
              </a:rPr>
              <a:t>Need Safe</a:t>
            </a:r>
          </a:p>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IBM Plex Sans Light"/>
                <a:ea typeface="+mn-ea"/>
                <a:cs typeface="+mn-cs"/>
              </a:rPr>
              <a:t>Recovery</a:t>
            </a:r>
          </a:p>
        </p:txBody>
      </p:sp>
      <p:sp>
        <p:nvSpPr>
          <p:cNvPr id="11" name="Right Brace 10">
            <a:extLst>
              <a:ext uri="{FF2B5EF4-FFF2-40B4-BE49-F238E27FC236}">
                <a16:creationId xmlns:a16="http://schemas.microsoft.com/office/drawing/2014/main" id="{29460A1B-CD62-2534-8C88-0BB464AAA1E1}"/>
              </a:ext>
            </a:extLst>
          </p:cNvPr>
          <p:cNvSpPr/>
          <p:nvPr/>
        </p:nvSpPr>
        <p:spPr bwMode="auto">
          <a:xfrm>
            <a:off x="19889247" y="7741867"/>
            <a:ext cx="951149" cy="3597072"/>
          </a:xfrm>
          <a:prstGeom prst="rightBrace">
            <a:avLst/>
          </a:prstGeom>
          <a:ln w="635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000000"/>
              </a:solidFill>
              <a:effectLst/>
              <a:uLnTx/>
              <a:uFillTx/>
              <a:latin typeface="IBM Plex Sans Light"/>
              <a:ea typeface="+mn-ea"/>
              <a:cs typeface="+mn-cs"/>
            </a:endParaRPr>
          </a:p>
        </p:txBody>
      </p:sp>
    </p:spTree>
    <p:extLst>
      <p:ext uri="{BB962C8B-B14F-4D97-AF65-F5344CB8AC3E}">
        <p14:creationId xmlns:p14="http://schemas.microsoft.com/office/powerpoint/2010/main" val="877059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1CC80-8881-C9A3-4FB4-830365E9B8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C0FA9B6-80BC-D0F0-CC48-751975A5616E}"/>
              </a:ext>
            </a:extLst>
          </p:cNvPr>
          <p:cNvSpPr>
            <a:spLocks noGrp="1"/>
          </p:cNvSpPr>
          <p:nvPr>
            <p:ph type="title"/>
          </p:nvPr>
        </p:nvSpPr>
        <p:spPr>
          <a:xfrm>
            <a:off x="576070" y="452646"/>
            <a:ext cx="22984969" cy="1240598"/>
          </a:xfrm>
        </p:spPr>
        <p:txBody>
          <a:bodyPr/>
          <a:lstStyle/>
          <a:p>
            <a:r>
              <a:rPr lang="en-US" dirty="0"/>
              <a:t>IBM’s FlashSystem Vision </a:t>
            </a:r>
            <a:r>
              <a:rPr lang="en-US" i="1" dirty="0">
                <a:solidFill>
                  <a:srgbClr val="0070C0"/>
                </a:solidFill>
              </a:rPr>
              <a:t>… </a:t>
            </a:r>
            <a:r>
              <a:rPr lang="en-US" i="1" dirty="0">
                <a:solidFill>
                  <a:srgbClr val="0F62FE"/>
                </a:solidFill>
              </a:rPr>
              <a:t>All Made Possible with FCM4 </a:t>
            </a:r>
          </a:p>
        </p:txBody>
      </p:sp>
      <p:sp>
        <p:nvSpPr>
          <p:cNvPr id="7" name="TextBox 6">
            <a:extLst>
              <a:ext uri="{FF2B5EF4-FFF2-40B4-BE49-F238E27FC236}">
                <a16:creationId xmlns:a16="http://schemas.microsoft.com/office/drawing/2014/main" id="{17DC5C20-4EAF-1CDC-5A68-231D16199078}"/>
              </a:ext>
            </a:extLst>
          </p:cNvPr>
          <p:cNvSpPr txBox="1"/>
          <p:nvPr/>
        </p:nvSpPr>
        <p:spPr>
          <a:xfrm>
            <a:off x="13549306" y="3160483"/>
            <a:ext cx="4441372" cy="927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l" defTabSz="2438400" rtl="0" eaLnBrk="1" fontAlgn="auto" latinLnBrk="0" hangingPunct="1">
              <a:lnSpc>
                <a:spcPct val="100000"/>
              </a:lnSpc>
              <a:spcBef>
                <a:spcPts val="0"/>
              </a:spcBef>
              <a:spcAft>
                <a:spcPts val="0"/>
              </a:spcAft>
              <a:buClrTx/>
              <a:buSzPct val="100000"/>
              <a:buFontTx/>
              <a:buNone/>
              <a:tabLst/>
              <a:defRPr/>
            </a:pPr>
            <a:r>
              <a:rPr kumimoji="0" lang="en-US" sz="5400" b="1" i="0" u="none" strike="noStrike" kern="1200" cap="none" spc="0" normalizeH="0" baseline="0" noProof="0" dirty="0">
                <a:ln>
                  <a:noFill/>
                </a:ln>
                <a:solidFill>
                  <a:srgbClr val="0F62FE"/>
                </a:solidFill>
                <a:effectLst/>
                <a:uLnTx/>
                <a:uFillTx/>
                <a:latin typeface="IBM Plex Sans Light"/>
                <a:ea typeface="+mn-ea"/>
                <a:cs typeface="Arial" panose="020B0604020202020204" pitchFamily="34" charset="0"/>
              </a:rPr>
              <a:t>Achievement</a:t>
            </a:r>
          </a:p>
        </p:txBody>
      </p:sp>
      <p:sp>
        <p:nvSpPr>
          <p:cNvPr id="9" name="TextBox 8">
            <a:extLst>
              <a:ext uri="{FF2B5EF4-FFF2-40B4-BE49-F238E27FC236}">
                <a16:creationId xmlns:a16="http://schemas.microsoft.com/office/drawing/2014/main" id="{9FFD1E03-6852-37D7-A418-73EDBE1425FE}"/>
              </a:ext>
            </a:extLst>
          </p:cNvPr>
          <p:cNvSpPr txBox="1"/>
          <p:nvPr/>
        </p:nvSpPr>
        <p:spPr>
          <a:xfrm>
            <a:off x="2921269" y="3188061"/>
            <a:ext cx="2461042" cy="927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l" defTabSz="2438400" rtl="0" eaLnBrk="1" fontAlgn="auto" latinLnBrk="0" hangingPunct="1">
              <a:lnSpc>
                <a:spcPct val="100000"/>
              </a:lnSpc>
              <a:spcBef>
                <a:spcPts val="0"/>
              </a:spcBef>
              <a:spcAft>
                <a:spcPts val="0"/>
              </a:spcAft>
              <a:buClrTx/>
              <a:buSzPct val="100000"/>
              <a:buFontTx/>
              <a:buNone/>
              <a:tabLst/>
              <a:defRPr/>
            </a:pPr>
            <a:r>
              <a:rPr kumimoji="0" lang="en-US" sz="5400" b="1" i="0" u="none" strike="noStrike" kern="1200" cap="none" spc="0" normalizeH="0" baseline="0" noProof="0" dirty="0">
                <a:ln>
                  <a:noFill/>
                </a:ln>
                <a:solidFill>
                  <a:srgbClr val="0F62FE"/>
                </a:solidFill>
                <a:effectLst/>
                <a:uLnTx/>
                <a:uFillTx/>
                <a:latin typeface="IBM Plex Sans Light"/>
                <a:ea typeface="+mn-ea"/>
                <a:cs typeface="Arial" panose="020B0604020202020204" pitchFamily="34" charset="0"/>
              </a:rPr>
              <a:t>Vision</a:t>
            </a:r>
          </a:p>
        </p:txBody>
      </p:sp>
      <p:cxnSp>
        <p:nvCxnSpPr>
          <p:cNvPr id="11" name="Straight Connector 10">
            <a:extLst>
              <a:ext uri="{FF2B5EF4-FFF2-40B4-BE49-F238E27FC236}">
                <a16:creationId xmlns:a16="http://schemas.microsoft.com/office/drawing/2014/main" id="{2939EF2A-032E-F6C1-07DC-265C77D8C74E}"/>
              </a:ext>
            </a:extLst>
          </p:cNvPr>
          <p:cNvCxnSpPr>
            <a:cxnSpLocks/>
          </p:cNvCxnSpPr>
          <p:nvPr/>
        </p:nvCxnSpPr>
        <p:spPr bwMode="auto">
          <a:xfrm>
            <a:off x="9209306" y="4255587"/>
            <a:ext cx="0" cy="823032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758632F-FCB5-91A7-8CA8-D72010D6CF7A}"/>
              </a:ext>
            </a:extLst>
          </p:cNvPr>
          <p:cNvSpPr txBox="1"/>
          <p:nvPr/>
        </p:nvSpPr>
        <p:spPr>
          <a:xfrm>
            <a:off x="576072" y="11209317"/>
            <a:ext cx="7127056" cy="1194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l" defTabSz="2438400" rtl="0" eaLnBrk="1" fontAlgn="auto" latinLnBrk="0" hangingPunct="1">
              <a:lnSpc>
                <a:spcPct val="100000"/>
              </a:lnSpc>
              <a:spcBef>
                <a:spcPts val="0"/>
              </a:spcBef>
              <a:spcAft>
                <a:spcPts val="0"/>
              </a:spcAft>
              <a:buClrTx/>
              <a:buSzPct val="100000"/>
              <a:buFontTx/>
              <a:buNone/>
              <a:tabLst/>
              <a:defRPr/>
            </a:pP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AI Ops for Support and Ransomware Detection</a:t>
            </a:r>
          </a:p>
        </p:txBody>
      </p:sp>
      <p:sp>
        <p:nvSpPr>
          <p:cNvPr id="13" name="TextBox 12">
            <a:extLst>
              <a:ext uri="{FF2B5EF4-FFF2-40B4-BE49-F238E27FC236}">
                <a16:creationId xmlns:a16="http://schemas.microsoft.com/office/drawing/2014/main" id="{7EF0819B-06FD-3423-6CA6-D569FD41EBA0}"/>
              </a:ext>
            </a:extLst>
          </p:cNvPr>
          <p:cNvSpPr txBox="1"/>
          <p:nvPr/>
        </p:nvSpPr>
        <p:spPr>
          <a:xfrm>
            <a:off x="9622091" y="11212287"/>
            <a:ext cx="12295802" cy="1194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IBM Storage Insights/Pro delivers advanced AI Ops and ML as part of an encompassing ransomware detection solution.</a:t>
            </a:r>
          </a:p>
        </p:txBody>
      </p:sp>
      <p:sp>
        <p:nvSpPr>
          <p:cNvPr id="14" name="TextBox 13">
            <a:extLst>
              <a:ext uri="{FF2B5EF4-FFF2-40B4-BE49-F238E27FC236}">
                <a16:creationId xmlns:a16="http://schemas.microsoft.com/office/drawing/2014/main" id="{8F70A0C5-9033-BE16-A30A-FFC904EF1793}"/>
              </a:ext>
            </a:extLst>
          </p:cNvPr>
          <p:cNvSpPr txBox="1"/>
          <p:nvPr/>
        </p:nvSpPr>
        <p:spPr>
          <a:xfrm>
            <a:off x="588262" y="8710670"/>
            <a:ext cx="7127056" cy="1194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Cyber Resilience Leaders and Cyber Detection Assistance</a:t>
            </a:r>
          </a:p>
        </p:txBody>
      </p:sp>
      <p:sp>
        <p:nvSpPr>
          <p:cNvPr id="15" name="TextBox 14">
            <a:extLst>
              <a:ext uri="{FF2B5EF4-FFF2-40B4-BE49-F238E27FC236}">
                <a16:creationId xmlns:a16="http://schemas.microsoft.com/office/drawing/2014/main" id="{F5248696-118B-8298-E1F8-EE67A17FE4A4}"/>
              </a:ext>
            </a:extLst>
          </p:cNvPr>
          <p:cNvSpPr txBox="1"/>
          <p:nvPr/>
        </p:nvSpPr>
        <p:spPr>
          <a:xfrm>
            <a:off x="9622090" y="8544852"/>
            <a:ext cx="14189005" cy="1746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World leader in proactively detecting intrusion issues</a:t>
            </a:r>
            <a:r>
              <a:rPr lang="en-US" dirty="0">
                <a:solidFill>
                  <a:srgbClr val="000000"/>
                </a:solidFill>
                <a:latin typeface="IBM Plex Sans Light"/>
              </a:rPr>
              <a:t>, </a:t>
            </a: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reducing detection time to seconds. The quicker the issues are detected the less opportunity to cause harm.</a:t>
            </a:r>
          </a:p>
        </p:txBody>
      </p:sp>
      <p:sp>
        <p:nvSpPr>
          <p:cNvPr id="16" name="TextBox 15">
            <a:extLst>
              <a:ext uri="{FF2B5EF4-FFF2-40B4-BE49-F238E27FC236}">
                <a16:creationId xmlns:a16="http://schemas.microsoft.com/office/drawing/2014/main" id="{12B7C246-C69A-8D75-2ABA-956D758552A7}"/>
              </a:ext>
            </a:extLst>
          </p:cNvPr>
          <p:cNvSpPr txBox="1"/>
          <p:nvPr/>
        </p:nvSpPr>
        <p:spPr>
          <a:xfrm>
            <a:off x="576070" y="6948060"/>
            <a:ext cx="8274015" cy="1194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Sustainability</a:t>
            </a:r>
          </a:p>
        </p:txBody>
      </p:sp>
      <p:sp>
        <p:nvSpPr>
          <p:cNvPr id="17" name="TextBox 16">
            <a:extLst>
              <a:ext uri="{FF2B5EF4-FFF2-40B4-BE49-F238E27FC236}">
                <a16:creationId xmlns:a16="http://schemas.microsoft.com/office/drawing/2014/main" id="{956957B1-B93F-922E-05F7-8BC080259C8B}"/>
              </a:ext>
            </a:extLst>
          </p:cNvPr>
          <p:cNvSpPr txBox="1"/>
          <p:nvPr/>
        </p:nvSpPr>
        <p:spPr>
          <a:xfrm>
            <a:off x="9622089" y="6697065"/>
            <a:ext cx="14189005" cy="927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World leader in numerous sustainability categories such as IOPS/Watt, IOPS per Rack U, Density per Rack U and more</a:t>
            </a:r>
          </a:p>
        </p:txBody>
      </p:sp>
      <p:sp>
        <p:nvSpPr>
          <p:cNvPr id="18" name="TextBox 17">
            <a:extLst>
              <a:ext uri="{FF2B5EF4-FFF2-40B4-BE49-F238E27FC236}">
                <a16:creationId xmlns:a16="http://schemas.microsoft.com/office/drawing/2014/main" id="{1F8414F7-80A1-B5C7-4667-AC801267BFB4}"/>
              </a:ext>
            </a:extLst>
          </p:cNvPr>
          <p:cNvSpPr txBox="1"/>
          <p:nvPr/>
        </p:nvSpPr>
        <p:spPr>
          <a:xfrm>
            <a:off x="576071" y="5070433"/>
            <a:ext cx="6628294" cy="1194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l" defTabSz="182928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Retain leadership in performance and density</a:t>
            </a:r>
          </a:p>
        </p:txBody>
      </p:sp>
      <p:sp>
        <p:nvSpPr>
          <p:cNvPr id="19" name="TextBox 18">
            <a:extLst>
              <a:ext uri="{FF2B5EF4-FFF2-40B4-BE49-F238E27FC236}">
                <a16:creationId xmlns:a16="http://schemas.microsoft.com/office/drawing/2014/main" id="{05E3E7C8-E512-354E-7E15-338F0CE8F959}"/>
              </a:ext>
            </a:extLst>
          </p:cNvPr>
          <p:cNvSpPr txBox="1"/>
          <p:nvPr/>
        </p:nvSpPr>
        <p:spPr>
          <a:xfrm>
            <a:off x="9622091" y="4849278"/>
            <a:ext cx="12295802" cy="927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IBM Plex Sans Light"/>
                <a:ea typeface="+mn-ea"/>
                <a:cs typeface="+mn-cs"/>
              </a:rPr>
              <a:t>Universally recognized as one of the highest performance, and highest density flash systems on the market.</a:t>
            </a:r>
          </a:p>
        </p:txBody>
      </p:sp>
      <p:cxnSp>
        <p:nvCxnSpPr>
          <p:cNvPr id="22" name="Straight Connector 21">
            <a:extLst>
              <a:ext uri="{FF2B5EF4-FFF2-40B4-BE49-F238E27FC236}">
                <a16:creationId xmlns:a16="http://schemas.microsoft.com/office/drawing/2014/main" id="{09F434EA-09CA-6F70-7F64-53BD0C0A7831}"/>
              </a:ext>
            </a:extLst>
          </p:cNvPr>
          <p:cNvCxnSpPr>
            <a:cxnSpLocks/>
          </p:cNvCxnSpPr>
          <p:nvPr/>
        </p:nvCxnSpPr>
        <p:spPr bwMode="auto">
          <a:xfrm>
            <a:off x="576070" y="4517572"/>
            <a:ext cx="801275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55841B1-E03B-EFAC-7AC9-EDD18F7B1D19}"/>
              </a:ext>
            </a:extLst>
          </p:cNvPr>
          <p:cNvCxnSpPr>
            <a:cxnSpLocks/>
          </p:cNvCxnSpPr>
          <p:nvPr/>
        </p:nvCxnSpPr>
        <p:spPr bwMode="auto">
          <a:xfrm>
            <a:off x="9851571" y="5344886"/>
            <a:ext cx="1395952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B49EBA74-C2FD-31DC-D794-E4DA57AA9557}"/>
              </a:ext>
            </a:extLst>
          </p:cNvPr>
          <p:cNvCxnSpPr>
            <a:cxnSpLocks/>
          </p:cNvCxnSpPr>
          <p:nvPr/>
        </p:nvCxnSpPr>
        <p:spPr bwMode="auto">
          <a:xfrm>
            <a:off x="582166" y="6264892"/>
            <a:ext cx="801275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621A7516-9546-7F2F-11E2-84118C439FB6}"/>
              </a:ext>
            </a:extLst>
          </p:cNvPr>
          <p:cNvCxnSpPr>
            <a:cxnSpLocks/>
          </p:cNvCxnSpPr>
          <p:nvPr/>
        </p:nvCxnSpPr>
        <p:spPr bwMode="auto">
          <a:xfrm>
            <a:off x="9622089" y="6264892"/>
            <a:ext cx="1395952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505CA0B-CE2D-8CE8-D95F-F9AB86472921}"/>
              </a:ext>
            </a:extLst>
          </p:cNvPr>
          <p:cNvCxnSpPr>
            <a:cxnSpLocks/>
          </p:cNvCxnSpPr>
          <p:nvPr/>
        </p:nvCxnSpPr>
        <p:spPr bwMode="auto">
          <a:xfrm>
            <a:off x="588262" y="8318150"/>
            <a:ext cx="801275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DF944471-7F65-5412-35AD-66A39331E49B}"/>
              </a:ext>
            </a:extLst>
          </p:cNvPr>
          <p:cNvCxnSpPr>
            <a:cxnSpLocks/>
          </p:cNvCxnSpPr>
          <p:nvPr/>
        </p:nvCxnSpPr>
        <p:spPr bwMode="auto">
          <a:xfrm>
            <a:off x="9863763" y="8307264"/>
            <a:ext cx="1395952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4B0B254-CCF3-2C86-E7C9-2EF42C1CDBB7}"/>
              </a:ext>
            </a:extLst>
          </p:cNvPr>
          <p:cNvCxnSpPr>
            <a:cxnSpLocks/>
          </p:cNvCxnSpPr>
          <p:nvPr/>
        </p:nvCxnSpPr>
        <p:spPr bwMode="auto">
          <a:xfrm>
            <a:off x="594358" y="10811414"/>
            <a:ext cx="801275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AF506A93-748F-122E-DBCD-9A17F04FA73B}"/>
              </a:ext>
            </a:extLst>
          </p:cNvPr>
          <p:cNvCxnSpPr>
            <a:cxnSpLocks/>
          </p:cNvCxnSpPr>
          <p:nvPr/>
        </p:nvCxnSpPr>
        <p:spPr bwMode="auto">
          <a:xfrm>
            <a:off x="9869859" y="10800528"/>
            <a:ext cx="1395952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pic>
        <p:nvPicPr>
          <p:cNvPr id="1026" name="Picture 2" descr="The Difference Between Idea vs Vision ...">
            <a:extLst>
              <a:ext uri="{FF2B5EF4-FFF2-40B4-BE49-F238E27FC236}">
                <a16:creationId xmlns:a16="http://schemas.microsoft.com/office/drawing/2014/main" id="{4C4EC884-7C5A-3BE8-4567-BA2308691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0677" y="1676407"/>
            <a:ext cx="5021705" cy="282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03081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DCAFB9-2E40-2BD0-36A6-FAF677EA18E9}"/>
              </a:ext>
            </a:extLst>
          </p:cNvPr>
          <p:cNvSpPr>
            <a:spLocks noGrp="1"/>
          </p:cNvSpPr>
          <p:nvPr>
            <p:ph type="ftr" sz="quarter" idx="10"/>
          </p:nvPr>
        </p:nvSpPr>
        <p:spPr/>
        <p:txBody>
          <a:bodyPr/>
          <a:lstStyle/>
          <a:p>
            <a:pPr marL="0" marR="0" lvl="0" indent="0" algn="l" defTabSz="182860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FlashSystem</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a:extLst>
              <a:ext uri="{FF2B5EF4-FFF2-40B4-BE49-F238E27FC236}">
                <a16:creationId xmlns:a16="http://schemas.microsoft.com/office/drawing/2014/main" id="{177D05C5-387B-3414-1EDA-082E6F70AFDA}"/>
              </a:ext>
            </a:extLst>
          </p:cNvPr>
          <p:cNvSpPr>
            <a:spLocks noGrp="1"/>
          </p:cNvSpPr>
          <p:nvPr>
            <p:ph type="sldNum" sz="quarter" idx="11"/>
          </p:nvPr>
        </p:nvSpPr>
        <p:spPr/>
        <p:txBody>
          <a:bodyPr/>
          <a:lstStyle/>
          <a:p>
            <a:pPr marL="0" marR="0" lvl="0" indent="0" algn="r" defTabSz="182858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pPr marL="0" marR="0" lvl="0" indent="0" algn="r" defTabSz="182858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5" name="Content Placeholder 1">
            <a:extLst>
              <a:ext uri="{FF2B5EF4-FFF2-40B4-BE49-F238E27FC236}">
                <a16:creationId xmlns:a16="http://schemas.microsoft.com/office/drawing/2014/main" id="{B6C6D211-3FE6-F57B-E2B1-3A5FB43BEFC5}"/>
              </a:ext>
            </a:extLst>
          </p:cNvPr>
          <p:cNvSpPr txBox="1">
            <a:spLocks/>
          </p:cNvSpPr>
          <p:nvPr/>
        </p:nvSpPr>
        <p:spPr>
          <a:xfrm>
            <a:off x="6349" y="2679"/>
            <a:ext cx="6093620" cy="13722830"/>
          </a:xfrm>
          <a:prstGeom prst="rect">
            <a:avLst/>
          </a:prstGeom>
          <a:gradFill flip="none" rotWithShape="1">
            <a:gsLst>
              <a:gs pos="0">
                <a:srgbClr val="000000"/>
              </a:gs>
              <a:gs pos="100000">
                <a:srgbClr val="001141"/>
              </a:gs>
            </a:gsLst>
            <a:lin ang="4800000" scaled="0"/>
            <a:tileRect/>
          </a:gradFill>
        </p:spPr>
        <p:txBody>
          <a:bodyPr vert="horz" lIns="479812" tIns="1919250" rIns="479812" bIns="609362" rtlCol="0">
            <a:noAutofit/>
          </a:bodyPr>
          <a:lstStyle>
            <a:lvl1pPr marL="0" indent="0" algn="l" rtl="0" eaLnBrk="1" fontAlgn="base" hangingPunct="1">
              <a:lnSpc>
                <a:spcPct val="100000"/>
              </a:lnSpc>
              <a:spcBef>
                <a:spcPts val="1100"/>
              </a:spcBef>
              <a:spcAft>
                <a:spcPct val="0"/>
              </a:spcAft>
              <a:buClr>
                <a:schemeClr val="bg1"/>
              </a:buClr>
              <a:buSzPct val="90000"/>
              <a:buFont typeface="Wingdings" pitchFamily="2" charset="2"/>
              <a:buNone/>
              <a:defRPr sz="1400" b="0" i="0">
                <a:solidFill>
                  <a:schemeClr val="bg1"/>
                </a:solidFill>
                <a:latin typeface="+mn-lt"/>
                <a:ea typeface="Arial" panose="020B0604020202020204" pitchFamily="34" charset="0"/>
                <a:cs typeface="Arial" panose="020B0604020202020204"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panose="020B0604020202020204" pitchFamily="34" charset="0"/>
                <a:cs typeface="Arial" panose="020B0604020202020204"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panose="020B0604020202020204" pitchFamily="34" charset="0"/>
                <a:cs typeface="Arial" panose="020B0604020202020204" pitchFamily="34" charset="0"/>
              </a:defRPr>
            </a:lvl4pPr>
            <a:lvl5pPr marL="803285" indent="-173736"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panose="020B0604020202020204" pitchFamily="34" charset="0"/>
                <a:cs typeface="Arial" panose="020B0604020202020204"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ctr" defTabSz="2437454" rtl="0" eaLnBrk="1" fontAlgn="base" latinLnBrk="0" hangingPunct="1">
              <a:lnSpc>
                <a:spcPct val="100000"/>
              </a:lnSpc>
              <a:spcBef>
                <a:spcPts val="2932"/>
              </a:spcBef>
              <a:spcAft>
                <a:spcPct val="0"/>
              </a:spcAft>
              <a:buClr>
                <a:srgbClr val="FFFFFF"/>
              </a:buClr>
              <a:buSzPct val="90000"/>
              <a:buFont typeface="Wingdings" pitchFamily="2" charset="2"/>
              <a:buNone/>
              <a:tabLst/>
              <a:defRPr/>
            </a:pPr>
            <a:r>
              <a:rPr kumimoji="0" lang="en-GB" sz="4266" b="1" i="0" u="none" strike="noStrike" kern="0" cap="none" spc="0" normalizeH="0" baseline="0" noProof="0">
                <a:ln>
                  <a:noFill/>
                </a:ln>
                <a:solidFill>
                  <a:srgbClr val="FFFFFF">
                    <a:alpha val="60000"/>
                  </a:srgbClr>
                </a:solidFill>
                <a:effectLst/>
                <a:uLnTx/>
                <a:uFillTx/>
                <a:latin typeface="Arial" panose="020B0604020202020204"/>
                <a:cs typeface="Arial" panose="020B0604020202020204" pitchFamily="34" charset="0"/>
              </a:rPr>
              <a:t>Entry Enterprise</a:t>
            </a:r>
            <a:endParaRPr kumimoji="0" lang="en-GB" sz="4266" b="1" i="0" u="none" strike="noStrike" kern="0" cap="none" spc="0" normalizeH="0" baseline="0" noProof="0" dirty="0">
              <a:ln>
                <a:noFill/>
              </a:ln>
              <a:solidFill>
                <a:srgbClr val="FFFFFF">
                  <a:alpha val="60000"/>
                </a:srgbClr>
              </a:solidFill>
              <a:effectLst/>
              <a:uLnTx/>
              <a:uFillTx/>
              <a:latin typeface="Arial" panose="020B0604020202020204"/>
              <a:cs typeface="Arial" panose="020B0604020202020204" pitchFamily="34" charset="0"/>
            </a:endParaRPr>
          </a:p>
        </p:txBody>
      </p:sp>
      <p:sp>
        <p:nvSpPr>
          <p:cNvPr id="6" name="Content Placeholder 2">
            <a:extLst>
              <a:ext uri="{FF2B5EF4-FFF2-40B4-BE49-F238E27FC236}">
                <a16:creationId xmlns:a16="http://schemas.microsoft.com/office/drawing/2014/main" id="{F9721061-37CF-285B-3FFB-E47450B50A5B}"/>
              </a:ext>
            </a:extLst>
          </p:cNvPr>
          <p:cNvSpPr txBox="1">
            <a:spLocks/>
          </p:cNvSpPr>
          <p:nvPr/>
        </p:nvSpPr>
        <p:spPr>
          <a:xfrm>
            <a:off x="6099967" y="2679"/>
            <a:ext cx="6093620" cy="13722830"/>
          </a:xfrm>
          <a:prstGeom prst="rect">
            <a:avLst/>
          </a:prstGeom>
          <a:gradFill flip="none" rotWithShape="1">
            <a:gsLst>
              <a:gs pos="0">
                <a:srgbClr val="000000"/>
              </a:gs>
              <a:gs pos="100000">
                <a:srgbClr val="001D6C"/>
              </a:gs>
            </a:gsLst>
            <a:lin ang="4800000" scaled="0"/>
            <a:tileRect/>
          </a:gradFill>
        </p:spPr>
        <p:txBody>
          <a:bodyPr vert="horz" lIns="287888" tIns="1919250" rIns="287888" bIns="609362"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a:solidFill>
                  <a:schemeClr val="bg1"/>
                </a:solidFill>
                <a:latin typeface="+mn-lt"/>
                <a:ea typeface="Arial" panose="020B0604020202020204" pitchFamily="34" charset="0"/>
                <a:cs typeface="Arial" panose="020B0604020202020204"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panose="020B0604020202020204" pitchFamily="34" charset="0"/>
                <a:cs typeface="Arial" panose="020B0604020202020204"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panose="020B0604020202020204" pitchFamily="34" charset="0"/>
                <a:cs typeface="Arial" panose="020B0604020202020204" pitchFamily="34" charset="0"/>
              </a:defRPr>
            </a:lvl4pPr>
            <a:lvl5pPr marL="803285" indent="-173736"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panose="020B0604020202020204" pitchFamily="34" charset="0"/>
                <a:cs typeface="Arial" panose="020B0604020202020204"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ctr" defTabSz="2437454" rtl="0" eaLnBrk="1" fontAlgn="base" latinLnBrk="0" hangingPunct="1">
              <a:lnSpc>
                <a:spcPct val="100000"/>
              </a:lnSpc>
              <a:spcBef>
                <a:spcPts val="2932"/>
              </a:spcBef>
              <a:spcAft>
                <a:spcPct val="0"/>
              </a:spcAft>
              <a:buClr>
                <a:srgbClr val="6D6E70"/>
              </a:buClr>
              <a:buSzPct val="90000"/>
              <a:buFont typeface="Wingdings" pitchFamily="2" charset="2"/>
              <a:buNone/>
              <a:tabLst/>
              <a:defRPr/>
            </a:pPr>
            <a:r>
              <a:rPr kumimoji="0" lang="en-GB" sz="4266" b="1" i="0" u="none" strike="noStrike" kern="0" cap="none" spc="0" normalizeH="0" baseline="0" noProof="0">
                <a:ln>
                  <a:noFill/>
                </a:ln>
                <a:solidFill>
                  <a:srgbClr val="FFFFFF">
                    <a:alpha val="70000"/>
                  </a:srgbClr>
                </a:solidFill>
                <a:effectLst/>
                <a:uLnTx/>
                <a:uFillTx/>
                <a:latin typeface="Arial" panose="020B0604020202020204"/>
                <a:cs typeface="Arial" panose="020B0604020202020204" pitchFamily="34" charset="0"/>
              </a:rPr>
              <a:t>Midrange Enterprise</a:t>
            </a:r>
            <a:endParaRPr kumimoji="0" lang="en-GB" sz="4266" b="1" i="0" u="none" strike="noStrike" kern="0" cap="none" spc="0" normalizeH="0" baseline="0" noProof="0" dirty="0">
              <a:ln>
                <a:noFill/>
              </a:ln>
              <a:solidFill>
                <a:srgbClr val="FFFFFF">
                  <a:alpha val="70000"/>
                </a:srgbClr>
              </a:solidFill>
              <a:effectLst/>
              <a:uLnTx/>
              <a:uFillTx/>
              <a:latin typeface="Arial" panose="020B0604020202020204"/>
              <a:cs typeface="Arial" panose="020B0604020202020204" pitchFamily="34" charset="0"/>
            </a:endParaRPr>
          </a:p>
        </p:txBody>
      </p:sp>
      <p:sp>
        <p:nvSpPr>
          <p:cNvPr id="7" name="Content Placeholder 3">
            <a:extLst>
              <a:ext uri="{FF2B5EF4-FFF2-40B4-BE49-F238E27FC236}">
                <a16:creationId xmlns:a16="http://schemas.microsoft.com/office/drawing/2014/main" id="{903EC13B-BDC8-ED11-14D0-0A89047CFBFF}"/>
              </a:ext>
            </a:extLst>
          </p:cNvPr>
          <p:cNvSpPr txBox="1">
            <a:spLocks/>
          </p:cNvSpPr>
          <p:nvPr/>
        </p:nvSpPr>
        <p:spPr>
          <a:xfrm>
            <a:off x="12193587" y="2679"/>
            <a:ext cx="6093620" cy="13722830"/>
          </a:xfrm>
          <a:prstGeom prst="rect">
            <a:avLst/>
          </a:prstGeom>
          <a:gradFill flip="none" rotWithShape="1">
            <a:gsLst>
              <a:gs pos="0">
                <a:srgbClr val="000000"/>
              </a:gs>
              <a:gs pos="100000">
                <a:srgbClr val="002D9C"/>
              </a:gs>
            </a:gsLst>
            <a:lin ang="4800000" scaled="0"/>
            <a:tileRect/>
          </a:gradFill>
        </p:spPr>
        <p:txBody>
          <a:bodyPr vert="horz" lIns="287888" tIns="1919250" rIns="287888" bIns="609362"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a:solidFill>
                  <a:schemeClr val="bg1"/>
                </a:solidFill>
                <a:latin typeface="+mn-lt"/>
                <a:ea typeface="Arial" panose="020B0604020202020204" pitchFamily="34" charset="0"/>
                <a:cs typeface="Arial" panose="020B0604020202020204"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panose="020B0604020202020204" pitchFamily="34" charset="0"/>
                <a:cs typeface="Arial" panose="020B0604020202020204"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panose="020B0604020202020204" pitchFamily="34" charset="0"/>
                <a:cs typeface="Arial" panose="020B0604020202020204" pitchFamily="34" charset="0"/>
              </a:defRPr>
            </a:lvl4pPr>
            <a:lvl5pPr marL="803285" indent="-173736"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panose="020B0604020202020204" pitchFamily="34" charset="0"/>
                <a:cs typeface="Arial" panose="020B0604020202020204"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ctr" defTabSz="2437454" rtl="0" eaLnBrk="1" fontAlgn="base" latinLnBrk="0" hangingPunct="1">
              <a:lnSpc>
                <a:spcPct val="100000"/>
              </a:lnSpc>
              <a:spcBef>
                <a:spcPts val="2932"/>
              </a:spcBef>
              <a:spcAft>
                <a:spcPct val="0"/>
              </a:spcAft>
              <a:buClr>
                <a:srgbClr val="6D6E70"/>
              </a:buClr>
              <a:buSzPct val="90000"/>
              <a:buFont typeface="Wingdings" pitchFamily="2" charset="2"/>
              <a:buNone/>
              <a:tabLst/>
              <a:defRPr/>
            </a:pPr>
            <a:r>
              <a:rPr kumimoji="0" lang="en-GB" sz="4266" b="1" i="0" u="none" strike="noStrike" kern="0" cap="none" spc="0" normalizeH="0" baseline="0" noProof="0">
                <a:ln>
                  <a:noFill/>
                </a:ln>
                <a:solidFill>
                  <a:srgbClr val="FFFFFF">
                    <a:alpha val="80000"/>
                  </a:srgbClr>
                </a:solidFill>
                <a:effectLst/>
                <a:uLnTx/>
                <a:uFillTx/>
                <a:latin typeface="Arial" panose="020B0604020202020204"/>
                <a:cs typeface="Arial" panose="020B0604020202020204" pitchFamily="34" charset="0"/>
              </a:rPr>
              <a:t>High-End Enterprise</a:t>
            </a:r>
            <a:endParaRPr kumimoji="0" lang="en-GB" sz="4266" b="1" i="0" u="none" strike="noStrike" kern="0" cap="none" spc="0" normalizeH="0" baseline="0" noProof="0" dirty="0">
              <a:ln>
                <a:noFill/>
              </a:ln>
              <a:solidFill>
                <a:srgbClr val="FFFFFF">
                  <a:alpha val="80000"/>
                </a:srgbClr>
              </a:solidFill>
              <a:effectLst/>
              <a:uLnTx/>
              <a:uFillTx/>
              <a:latin typeface="Arial" panose="020B0604020202020204"/>
              <a:cs typeface="Arial" panose="020B0604020202020204" pitchFamily="34" charset="0"/>
            </a:endParaRPr>
          </a:p>
        </p:txBody>
      </p:sp>
      <p:sp>
        <p:nvSpPr>
          <p:cNvPr id="8" name="Content Placeholder 4">
            <a:extLst>
              <a:ext uri="{FF2B5EF4-FFF2-40B4-BE49-F238E27FC236}">
                <a16:creationId xmlns:a16="http://schemas.microsoft.com/office/drawing/2014/main" id="{2B74B19C-A424-9406-8F16-019D2DD7A011}"/>
              </a:ext>
            </a:extLst>
          </p:cNvPr>
          <p:cNvSpPr txBox="1">
            <a:spLocks/>
          </p:cNvSpPr>
          <p:nvPr/>
        </p:nvSpPr>
        <p:spPr>
          <a:xfrm>
            <a:off x="18250417" y="2679"/>
            <a:ext cx="6093620" cy="13722830"/>
          </a:xfrm>
          <a:prstGeom prst="rect">
            <a:avLst/>
          </a:prstGeom>
          <a:gradFill flip="none" rotWithShape="1">
            <a:gsLst>
              <a:gs pos="0">
                <a:srgbClr val="000000"/>
              </a:gs>
              <a:gs pos="100000">
                <a:srgbClr val="0043CE"/>
              </a:gs>
            </a:gsLst>
            <a:path path="circle">
              <a:fillToRect r="100000" b="100000"/>
            </a:path>
            <a:tileRect l="-100000" t="-100000"/>
          </a:gradFill>
        </p:spPr>
        <p:txBody>
          <a:bodyPr vert="horz" lIns="479812" tIns="1919250" rIns="479812" bIns="609362"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a:solidFill>
                  <a:schemeClr val="tx1"/>
                </a:solidFill>
                <a:latin typeface="+mn-lt"/>
                <a:ea typeface="Arial" panose="020B0604020202020204" pitchFamily="34" charset="0"/>
                <a:cs typeface="Arial" panose="020B0604020202020204"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mn-lt"/>
                <a:ea typeface="Arial" panose="020B0604020202020204" pitchFamily="34" charset="0"/>
                <a:cs typeface="Arial" panose="020B0604020202020204"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mn-lt"/>
                <a:ea typeface="Arial" panose="020B0604020202020204" pitchFamily="34" charset="0"/>
                <a:cs typeface="Arial" panose="020B0604020202020204"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mn-lt"/>
                <a:ea typeface="Arial" panose="020B0604020202020204" pitchFamily="34" charset="0"/>
                <a:cs typeface="Arial" panose="020B0604020202020204" pitchFamily="34"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mn-lt"/>
                <a:ea typeface="Arial" panose="020B0604020202020204" pitchFamily="34" charset="0"/>
                <a:cs typeface="Arial" panose="020B0604020202020204"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ctr" defTabSz="2437454" rtl="0" eaLnBrk="1" fontAlgn="base" latinLnBrk="0" hangingPunct="1">
              <a:lnSpc>
                <a:spcPct val="100000"/>
              </a:lnSpc>
              <a:spcBef>
                <a:spcPts val="2932"/>
              </a:spcBef>
              <a:spcAft>
                <a:spcPct val="0"/>
              </a:spcAft>
              <a:buClr>
                <a:srgbClr val="6D6E70"/>
              </a:buClr>
              <a:buSzPct val="90000"/>
              <a:buFont typeface="Wingdings" pitchFamily="2" charset="2"/>
              <a:buNone/>
              <a:tabLst/>
              <a:defRPr/>
            </a:pPr>
            <a:r>
              <a:rPr kumimoji="0" lang="en-GB" sz="4266" b="1" i="0" u="none" strike="noStrike" kern="0" cap="none" spc="0" normalizeH="0" baseline="0" noProof="0">
                <a:ln>
                  <a:noFill/>
                </a:ln>
                <a:solidFill>
                  <a:srgbClr val="FFFFFF">
                    <a:alpha val="90000"/>
                  </a:srgbClr>
                </a:solidFill>
                <a:effectLst/>
                <a:uLnTx/>
                <a:uFillTx/>
                <a:latin typeface="Arial" panose="020B0604020202020204"/>
                <a:cs typeface="Arial" panose="020B0604020202020204" pitchFamily="34" charset="0"/>
              </a:rPr>
              <a:t>Hybrid Cloud</a:t>
            </a:r>
          </a:p>
          <a:p>
            <a:pPr marL="0" marR="0" lvl="0" indent="0" algn="l" defTabSz="2437454" rtl="0" eaLnBrk="1" fontAlgn="base" latinLnBrk="0" hangingPunct="1">
              <a:lnSpc>
                <a:spcPct val="100000"/>
              </a:lnSpc>
              <a:spcBef>
                <a:spcPts val="2932"/>
              </a:spcBef>
              <a:spcAft>
                <a:spcPct val="0"/>
              </a:spcAft>
              <a:buClr>
                <a:srgbClr val="6D6E70"/>
              </a:buClr>
              <a:buSzPct val="90000"/>
              <a:buFont typeface="Wingdings" pitchFamily="2" charset="2"/>
              <a:buNone/>
              <a:tabLst/>
              <a:defRPr/>
            </a:pPr>
            <a:endParaRPr kumimoji="0" lang="en-GB" sz="3732" b="0" i="0" u="none" strike="noStrike" kern="0" cap="none" spc="0" normalizeH="0" baseline="0" noProof="0" dirty="0">
              <a:ln>
                <a:noFill/>
              </a:ln>
              <a:solidFill>
                <a:srgbClr val="000000"/>
              </a:solidFill>
              <a:effectLst/>
              <a:uLnTx/>
              <a:uFillTx/>
              <a:latin typeface="Arial" panose="020B0604020202020204"/>
              <a:cs typeface="Arial" panose="020B0604020202020204" pitchFamily="34" charset="0"/>
            </a:endParaRPr>
          </a:p>
        </p:txBody>
      </p:sp>
      <p:sp>
        <p:nvSpPr>
          <p:cNvPr id="9" name="Rectangle 8">
            <a:extLst>
              <a:ext uri="{FF2B5EF4-FFF2-40B4-BE49-F238E27FC236}">
                <a16:creationId xmlns:a16="http://schemas.microsoft.com/office/drawing/2014/main" id="{2140DF73-AB09-9534-7F19-9A164262E773}"/>
              </a:ext>
            </a:extLst>
          </p:cNvPr>
          <p:cNvSpPr/>
          <p:nvPr/>
        </p:nvSpPr>
        <p:spPr bwMode="auto">
          <a:xfrm>
            <a:off x="6349" y="25242"/>
            <a:ext cx="24374476" cy="1790812"/>
          </a:xfrm>
          <a:prstGeom prst="rect">
            <a:avLst/>
          </a:prstGeom>
          <a:noFill/>
          <a:ln w="19050" cap="flat" cmpd="sng" algn="ctr">
            <a:noFill/>
            <a:prstDash val="solid"/>
            <a:headEnd type="none" w="med" len="med"/>
            <a:tailEnd type="none" w="med" len="med"/>
          </a:ln>
          <a:effectLst/>
        </p:spPr>
        <p:txBody>
          <a:bodyPr vert="horz" wrap="square" lIns="95962" tIns="287888" rIns="95962" bIns="95962" numCol="1" rtlCol="0" anchor="t" anchorCtr="0" compatLnSpc="1">
            <a:prstTxWarp prst="textNoShape">
              <a:avLst/>
            </a:prstTxWarp>
          </a:bodyPr>
          <a:lstStyle/>
          <a:p>
            <a:pPr marL="0" marR="0" lvl="0" indent="0" algn="ctr" defTabSz="2437454" rtl="0" eaLnBrk="1" fontAlgn="auto" latinLnBrk="0" hangingPunct="1">
              <a:lnSpc>
                <a:spcPct val="100000"/>
              </a:lnSpc>
              <a:spcBef>
                <a:spcPts val="0"/>
              </a:spcBef>
              <a:spcAft>
                <a:spcPts val="0"/>
              </a:spcAft>
              <a:buClrTx/>
              <a:buSzTx/>
              <a:buFontTx/>
              <a:buNone/>
              <a:tabLst/>
              <a:defRPr/>
            </a:pPr>
            <a:r>
              <a:rPr kumimoji="0" lang="en-GB" sz="6398" b="0" i="0" u="none" strike="noStrike" kern="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rPr>
              <a:t> IBM Storage </a:t>
            </a:r>
            <a:r>
              <a:rPr kumimoji="0" lang="en-GB" sz="6398" b="1" i="0" u="none" strike="noStrike" kern="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rPr>
              <a:t>FlashSystem Family for Reference</a:t>
            </a:r>
          </a:p>
        </p:txBody>
      </p:sp>
      <p:sp>
        <p:nvSpPr>
          <p:cNvPr id="10" name="TextBox 9">
            <a:extLst>
              <a:ext uri="{FF2B5EF4-FFF2-40B4-BE49-F238E27FC236}">
                <a16:creationId xmlns:a16="http://schemas.microsoft.com/office/drawing/2014/main" id="{676383A7-2A65-6B46-9426-35756E82839E}"/>
              </a:ext>
            </a:extLst>
          </p:cNvPr>
          <p:cNvSpPr txBox="1"/>
          <p:nvPr/>
        </p:nvSpPr>
        <p:spPr>
          <a:xfrm>
            <a:off x="277474" y="7258271"/>
            <a:ext cx="5275803" cy="830677"/>
          </a:xfrm>
          <a:prstGeom prst="rect">
            <a:avLst/>
          </a:prstGeom>
          <a:noFill/>
        </p:spPr>
        <p:txBody>
          <a:bodyPr wrap="none" rtlCol="0">
            <a:spAutoFit/>
          </a:bodyPr>
          <a:lstStyle/>
          <a:p>
            <a:pPr marL="0" marR="0" lvl="0" indent="0" algn="l" defTabSz="1828580" rtl="0" eaLnBrk="1" fontAlgn="auto" latinLnBrk="0" hangingPunct="1">
              <a:lnSpc>
                <a:spcPct val="100000"/>
              </a:lnSpc>
              <a:spcBef>
                <a:spcPts val="0"/>
              </a:spcBef>
              <a:spcAft>
                <a:spcPts val="0"/>
              </a:spcAft>
              <a:buClrTx/>
              <a:buSzTx/>
              <a:buFontTx/>
              <a:buNone/>
              <a:tabLst/>
              <a:defRPr/>
            </a:pPr>
            <a:r>
              <a:rPr kumimoji="0" lang="en-GB" sz="479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IBM Plex Sans" charset="0"/>
                <a:cs typeface="Arial" panose="020B0604020202020204" pitchFamily="34" charset="0"/>
              </a:rPr>
              <a:t>FlashSystem 5200</a:t>
            </a:r>
          </a:p>
        </p:txBody>
      </p:sp>
      <p:pic>
        <p:nvPicPr>
          <p:cNvPr id="11" name="V7000 Gen3.jpg">
            <a:extLst>
              <a:ext uri="{FF2B5EF4-FFF2-40B4-BE49-F238E27FC236}">
                <a16:creationId xmlns:a16="http://schemas.microsoft.com/office/drawing/2014/main" id="{CD67657F-71C4-2166-CD71-F2E77C26707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37554" y="5147784"/>
            <a:ext cx="4776850" cy="1376196"/>
          </a:xfrm>
          <a:custGeom>
            <a:avLst/>
            <a:gdLst/>
            <a:ahLst/>
            <a:cxnLst>
              <a:cxn ang="0">
                <a:pos x="wd2" y="hd2"/>
              </a:cxn>
              <a:cxn ang="5400000">
                <a:pos x="wd2" y="hd2"/>
              </a:cxn>
              <a:cxn ang="10800000">
                <a:pos x="wd2" y="hd2"/>
              </a:cxn>
              <a:cxn ang="16200000">
                <a:pos x="wd2" y="hd2"/>
              </a:cxn>
            </a:cxnLst>
            <a:rect l="0" t="0" r="r" b="b"/>
            <a:pathLst>
              <a:path w="21563" h="21595" extrusionOk="0">
                <a:moveTo>
                  <a:pt x="9128" y="0"/>
                </a:moveTo>
                <a:lnTo>
                  <a:pt x="8035" y="1128"/>
                </a:lnTo>
                <a:cubicBezTo>
                  <a:pt x="7436" y="1747"/>
                  <a:pt x="6918" y="2210"/>
                  <a:pt x="6884" y="2165"/>
                </a:cubicBezTo>
                <a:cubicBezTo>
                  <a:pt x="6849" y="2120"/>
                  <a:pt x="6158" y="2785"/>
                  <a:pt x="5348" y="3634"/>
                </a:cubicBezTo>
                <a:cubicBezTo>
                  <a:pt x="4538" y="4483"/>
                  <a:pt x="3567" y="5499"/>
                  <a:pt x="3190" y="5891"/>
                </a:cubicBezTo>
                <a:cubicBezTo>
                  <a:pt x="2813" y="6283"/>
                  <a:pt x="2339" y="6787"/>
                  <a:pt x="2136" y="7019"/>
                </a:cubicBezTo>
                <a:cubicBezTo>
                  <a:pt x="1121" y="8176"/>
                  <a:pt x="901" y="8368"/>
                  <a:pt x="576" y="8370"/>
                </a:cubicBezTo>
                <a:cubicBezTo>
                  <a:pt x="-37" y="8375"/>
                  <a:pt x="1" y="8173"/>
                  <a:pt x="1" y="11322"/>
                </a:cubicBezTo>
                <a:cubicBezTo>
                  <a:pt x="1" y="12133"/>
                  <a:pt x="2" y="12667"/>
                  <a:pt x="8" y="13093"/>
                </a:cubicBezTo>
                <a:cubicBezTo>
                  <a:pt x="15" y="13378"/>
                  <a:pt x="25" y="13644"/>
                  <a:pt x="32" y="13841"/>
                </a:cubicBezTo>
                <a:cubicBezTo>
                  <a:pt x="44" y="14067"/>
                  <a:pt x="61" y="14216"/>
                  <a:pt x="86" y="14287"/>
                </a:cubicBezTo>
                <a:cubicBezTo>
                  <a:pt x="138" y="14434"/>
                  <a:pt x="154" y="14647"/>
                  <a:pt x="147" y="15140"/>
                </a:cubicBezTo>
                <a:cubicBezTo>
                  <a:pt x="168" y="15409"/>
                  <a:pt x="158" y="15823"/>
                  <a:pt x="124" y="16072"/>
                </a:cubicBezTo>
                <a:cubicBezTo>
                  <a:pt x="108" y="16730"/>
                  <a:pt x="94" y="17638"/>
                  <a:pt x="90" y="18407"/>
                </a:cubicBezTo>
                <a:lnTo>
                  <a:pt x="82" y="20099"/>
                </a:lnTo>
                <a:lnTo>
                  <a:pt x="1425" y="20139"/>
                </a:lnTo>
                <a:cubicBezTo>
                  <a:pt x="2164" y="20159"/>
                  <a:pt x="3910" y="20257"/>
                  <a:pt x="5302" y="20362"/>
                </a:cubicBezTo>
                <a:cubicBezTo>
                  <a:pt x="8834" y="20627"/>
                  <a:pt x="14527" y="21059"/>
                  <a:pt x="16475" y="21201"/>
                </a:cubicBezTo>
                <a:cubicBezTo>
                  <a:pt x="17373" y="21267"/>
                  <a:pt x="18334" y="21381"/>
                  <a:pt x="18610" y="21451"/>
                </a:cubicBezTo>
                <a:cubicBezTo>
                  <a:pt x="19011" y="21554"/>
                  <a:pt x="19284" y="21600"/>
                  <a:pt x="19463" y="21595"/>
                </a:cubicBezTo>
                <a:cubicBezTo>
                  <a:pt x="19641" y="21590"/>
                  <a:pt x="19726" y="21527"/>
                  <a:pt x="19760" y="21411"/>
                </a:cubicBezTo>
                <a:cubicBezTo>
                  <a:pt x="19802" y="21270"/>
                  <a:pt x="19822" y="20516"/>
                  <a:pt x="19822" y="19207"/>
                </a:cubicBezTo>
                <a:lnTo>
                  <a:pt x="19822" y="17213"/>
                </a:lnTo>
                <a:lnTo>
                  <a:pt x="20694" y="12844"/>
                </a:lnTo>
                <a:lnTo>
                  <a:pt x="21563" y="8475"/>
                </a:lnTo>
                <a:lnTo>
                  <a:pt x="21563" y="4500"/>
                </a:lnTo>
                <a:lnTo>
                  <a:pt x="21563" y="512"/>
                </a:lnTo>
                <a:lnTo>
                  <a:pt x="21285" y="407"/>
                </a:lnTo>
                <a:cubicBezTo>
                  <a:pt x="21133" y="349"/>
                  <a:pt x="18337" y="241"/>
                  <a:pt x="15069" y="157"/>
                </a:cubicBezTo>
                <a:lnTo>
                  <a:pt x="9128" y="0"/>
                </a:lnTo>
                <a:close/>
              </a:path>
            </a:pathLst>
          </a:custGeom>
          <a:ln w="19050">
            <a:noFill/>
            <a:miter lim="400000"/>
          </a:ln>
          <a:effectLst>
            <a:outerShdw blurRad="101600" dist="63500" dir="5400000" algn="t" rotWithShape="0">
              <a:prstClr val="black">
                <a:alpha val="50000"/>
              </a:prstClr>
            </a:outerShdw>
          </a:effectLst>
        </p:spPr>
      </p:pic>
      <p:pic>
        <p:nvPicPr>
          <p:cNvPr id="12" name="Picture 11">
            <a:extLst>
              <a:ext uri="{FF2B5EF4-FFF2-40B4-BE49-F238E27FC236}">
                <a16:creationId xmlns:a16="http://schemas.microsoft.com/office/drawing/2014/main" id="{3D05BC7E-4DC9-6455-AA43-783E28F3C9F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120339" y="2976408"/>
            <a:ext cx="2224600" cy="4773120"/>
          </a:xfrm>
          <a:prstGeom prst="rect">
            <a:avLst/>
          </a:prstGeom>
          <a:ln w="28575">
            <a:noFill/>
          </a:ln>
          <a:effectLst>
            <a:outerShdw blurRad="114300" dist="101600" dir="6660000" algn="tr" rotWithShape="0">
              <a:prstClr val="black">
                <a:alpha val="40000"/>
              </a:prstClr>
            </a:outerShdw>
          </a:effectLst>
        </p:spPr>
      </p:pic>
      <p:sp>
        <p:nvSpPr>
          <p:cNvPr id="13" name="TextBox 12">
            <a:extLst>
              <a:ext uri="{FF2B5EF4-FFF2-40B4-BE49-F238E27FC236}">
                <a16:creationId xmlns:a16="http://schemas.microsoft.com/office/drawing/2014/main" id="{8540BF10-5B92-C026-A21F-18BE338C0122}"/>
              </a:ext>
            </a:extLst>
          </p:cNvPr>
          <p:cNvSpPr txBox="1"/>
          <p:nvPr/>
        </p:nvSpPr>
        <p:spPr>
          <a:xfrm>
            <a:off x="6268902" y="6723629"/>
            <a:ext cx="5447325" cy="830677"/>
          </a:xfrm>
          <a:prstGeom prst="rect">
            <a:avLst/>
          </a:prstGeom>
          <a:noFill/>
        </p:spPr>
        <p:txBody>
          <a:bodyPr wrap="none" rtlCol="0">
            <a:spAutoFit/>
          </a:bodyPr>
          <a:lstStyle/>
          <a:p>
            <a:pPr marL="0" marR="0" lvl="0" indent="0" algn="l" defTabSz="1828580" rtl="0" eaLnBrk="1" fontAlgn="auto" latinLnBrk="0" hangingPunct="1">
              <a:lnSpc>
                <a:spcPct val="100000"/>
              </a:lnSpc>
              <a:spcBef>
                <a:spcPts val="0"/>
              </a:spcBef>
              <a:spcAft>
                <a:spcPts val="0"/>
              </a:spcAft>
              <a:buClrTx/>
              <a:buSzTx/>
              <a:buFontTx/>
              <a:buNone/>
              <a:tabLst/>
              <a:defRPr/>
            </a:pPr>
            <a:r>
              <a:rPr kumimoji="0" lang="en-GB" sz="479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IBM Plex Sans" charset="0"/>
                <a:cs typeface="Arial" panose="020B0604020202020204" pitchFamily="34" charset="0"/>
              </a:rPr>
              <a:t>FlashSystem</a:t>
            </a:r>
            <a:r>
              <a:rPr kumimoji="0" lang="en-GB" sz="4798" b="0" i="0" u="none" strike="noStrike" kern="1200" cap="none" spc="0" normalizeH="0" baseline="0" noProof="0" dirty="0">
                <a:ln>
                  <a:noFill/>
                </a:ln>
                <a:solidFill>
                  <a:srgbClr val="FFFFFF"/>
                </a:solidFill>
                <a:effectLst/>
                <a:uLnTx/>
                <a:uFillTx/>
                <a:latin typeface="Arial"/>
                <a:ea typeface="IBM Plex Sans" charset="0"/>
                <a:cs typeface="Arial" panose="020B0604020202020204" pitchFamily="34" charset="0"/>
              </a:rPr>
              <a:t> 7300 </a:t>
            </a:r>
          </a:p>
        </p:txBody>
      </p:sp>
      <p:sp>
        <p:nvSpPr>
          <p:cNvPr id="14" name="TextBox 13">
            <a:extLst>
              <a:ext uri="{FF2B5EF4-FFF2-40B4-BE49-F238E27FC236}">
                <a16:creationId xmlns:a16="http://schemas.microsoft.com/office/drawing/2014/main" id="{7571E83D-8978-142D-1FC0-7F269CAF0849}"/>
              </a:ext>
            </a:extLst>
          </p:cNvPr>
          <p:cNvSpPr txBox="1"/>
          <p:nvPr/>
        </p:nvSpPr>
        <p:spPr>
          <a:xfrm>
            <a:off x="19081012" y="4222256"/>
            <a:ext cx="4499693" cy="1405256"/>
          </a:xfrm>
          <a:prstGeom prst="rect">
            <a:avLst/>
          </a:prstGeom>
          <a:noFill/>
        </p:spPr>
        <p:txBody>
          <a:bodyPr wrap="none" rtlCol="0">
            <a:spAutoFit/>
          </a:bodyPr>
          <a:lstStyle/>
          <a:p>
            <a:pPr marL="0" marR="0" lvl="0" indent="0" algn="ctr" defTabSz="1828580" rtl="0" eaLnBrk="1" fontAlgn="auto" latinLnBrk="0" hangingPunct="1">
              <a:lnSpc>
                <a:spcPct val="100000"/>
              </a:lnSpc>
              <a:spcBef>
                <a:spcPts val="0"/>
              </a:spcBef>
              <a:spcAft>
                <a:spcPts val="0"/>
              </a:spcAft>
              <a:buClrTx/>
              <a:buSzTx/>
              <a:buFontTx/>
              <a:buNone/>
              <a:tabLst/>
              <a:defRPr/>
            </a:pPr>
            <a:r>
              <a:rPr kumimoji="0" lang="en-GB" sz="4266"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IBM Plex Sans" charset="0"/>
                <a:cs typeface="Arial" panose="020B0604020202020204" pitchFamily="34" charset="0"/>
              </a:rPr>
              <a:t>Storage Virtualize</a:t>
            </a:r>
          </a:p>
          <a:p>
            <a:pPr marL="0" marR="0" lvl="0" indent="0" algn="ctr" defTabSz="1828580" rtl="0" eaLnBrk="1" fontAlgn="auto" latinLnBrk="0" hangingPunct="1">
              <a:lnSpc>
                <a:spcPct val="100000"/>
              </a:lnSpc>
              <a:spcBef>
                <a:spcPts val="0"/>
              </a:spcBef>
              <a:spcAft>
                <a:spcPts val="0"/>
              </a:spcAft>
              <a:buClrTx/>
              <a:buSzTx/>
              <a:buFontTx/>
              <a:buNone/>
              <a:tabLst/>
              <a:defRPr/>
            </a:pPr>
            <a:r>
              <a:rPr kumimoji="0" lang="en-GB" sz="4266"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IBM Plex Sans" charset="0"/>
                <a:cs typeface="Arial" panose="020B0604020202020204" pitchFamily="34" charset="0"/>
              </a:rPr>
              <a:t>for Public Cloud</a:t>
            </a:r>
          </a:p>
        </p:txBody>
      </p:sp>
      <p:grpSp>
        <p:nvGrpSpPr>
          <p:cNvPr id="15" name="Group 14">
            <a:extLst>
              <a:ext uri="{FF2B5EF4-FFF2-40B4-BE49-F238E27FC236}">
                <a16:creationId xmlns:a16="http://schemas.microsoft.com/office/drawing/2014/main" id="{E7559252-E12A-143D-0F03-8D98D844ED25}"/>
              </a:ext>
            </a:extLst>
          </p:cNvPr>
          <p:cNvGrpSpPr/>
          <p:nvPr/>
        </p:nvGrpSpPr>
        <p:grpSpPr>
          <a:xfrm>
            <a:off x="19091278" y="5774292"/>
            <a:ext cx="4430018" cy="3071284"/>
            <a:chOff x="7159644" y="2469622"/>
            <a:chExt cx="1661906" cy="1152182"/>
          </a:xfrm>
        </p:grpSpPr>
        <p:grpSp>
          <p:nvGrpSpPr>
            <p:cNvPr id="16" name="Group 15">
              <a:extLst>
                <a:ext uri="{FF2B5EF4-FFF2-40B4-BE49-F238E27FC236}">
                  <a16:creationId xmlns:a16="http://schemas.microsoft.com/office/drawing/2014/main" id="{1330A9A4-2AFF-EF41-9183-27894F450205}"/>
                </a:ext>
              </a:extLst>
            </p:cNvPr>
            <p:cNvGrpSpPr/>
            <p:nvPr/>
          </p:nvGrpSpPr>
          <p:grpSpPr>
            <a:xfrm>
              <a:off x="7159644" y="2469622"/>
              <a:ext cx="1661906" cy="1152182"/>
              <a:chOff x="7159644" y="2469622"/>
              <a:chExt cx="1661906" cy="1152182"/>
            </a:xfrm>
          </p:grpSpPr>
          <p:pic>
            <p:nvPicPr>
              <p:cNvPr id="18" name="Picture 17">
                <a:extLst>
                  <a:ext uri="{FF2B5EF4-FFF2-40B4-BE49-F238E27FC236}">
                    <a16:creationId xmlns:a16="http://schemas.microsoft.com/office/drawing/2014/main" id="{F7637786-356B-F8B4-01F8-AD6A74F9F9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34006" y="3202599"/>
                <a:ext cx="359376" cy="211034"/>
              </a:xfrm>
              <a:prstGeom prst="rect">
                <a:avLst/>
              </a:prstGeom>
            </p:spPr>
          </p:pic>
          <p:pic>
            <p:nvPicPr>
              <p:cNvPr id="19" name="Picture 18">
                <a:extLst>
                  <a:ext uri="{FF2B5EF4-FFF2-40B4-BE49-F238E27FC236}">
                    <a16:creationId xmlns:a16="http://schemas.microsoft.com/office/drawing/2014/main" id="{3B2783E5-9079-0336-413F-8E27B56602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90042" y="3386843"/>
                <a:ext cx="632974" cy="116740"/>
              </a:xfrm>
              <a:prstGeom prst="rect">
                <a:avLst/>
              </a:prstGeom>
            </p:spPr>
          </p:pic>
          <p:sp>
            <p:nvSpPr>
              <p:cNvPr id="20" name="Freeform 6">
                <a:extLst>
                  <a:ext uri="{FF2B5EF4-FFF2-40B4-BE49-F238E27FC236}">
                    <a16:creationId xmlns:a16="http://schemas.microsoft.com/office/drawing/2014/main" id="{9CB50337-4C44-CC8D-C2F7-206F2CC752CC}"/>
                  </a:ext>
                </a:extLst>
              </p:cNvPr>
              <p:cNvSpPr>
                <a:spLocks/>
              </p:cNvSpPr>
              <p:nvPr/>
            </p:nvSpPr>
            <p:spPr bwMode="auto">
              <a:xfrm>
                <a:off x="7493517" y="2469622"/>
                <a:ext cx="1307707" cy="617211"/>
              </a:xfrm>
              <a:custGeom>
                <a:avLst/>
                <a:gdLst>
                  <a:gd name="T0" fmla="*/ 2147483646 w 4540"/>
                  <a:gd name="T1" fmla="*/ 2147483646 h 2512"/>
                  <a:gd name="T2" fmla="*/ 2147483646 w 4540"/>
                  <a:gd name="T3" fmla="*/ 2147483646 h 2512"/>
                  <a:gd name="T4" fmla="*/ 2147483646 w 4540"/>
                  <a:gd name="T5" fmla="*/ 2147483646 h 2512"/>
                  <a:gd name="T6" fmla="*/ 2147483646 w 4540"/>
                  <a:gd name="T7" fmla="*/ 2147483646 h 2512"/>
                  <a:gd name="T8" fmla="*/ 2147483646 w 4540"/>
                  <a:gd name="T9" fmla="*/ 2147483646 h 2512"/>
                  <a:gd name="T10" fmla="*/ 2147483646 w 4540"/>
                  <a:gd name="T11" fmla="*/ 2147483646 h 2512"/>
                  <a:gd name="T12" fmla="*/ 2147483646 w 4540"/>
                  <a:gd name="T13" fmla="*/ 2147483646 h 2512"/>
                  <a:gd name="T14" fmla="*/ 2147483646 w 4540"/>
                  <a:gd name="T15" fmla="*/ 2147483646 h 2512"/>
                  <a:gd name="T16" fmla="*/ 2147483646 w 4540"/>
                  <a:gd name="T17" fmla="*/ 2147483646 h 2512"/>
                  <a:gd name="T18" fmla="*/ 2147483646 w 4540"/>
                  <a:gd name="T19" fmla="*/ 2147483646 h 2512"/>
                  <a:gd name="T20" fmla="*/ 2147483646 w 4540"/>
                  <a:gd name="T21" fmla="*/ 2147483646 h 2512"/>
                  <a:gd name="T22" fmla="*/ 2147483646 w 4540"/>
                  <a:gd name="T23" fmla="*/ 2147483646 h 2512"/>
                  <a:gd name="T24" fmla="*/ 2147483646 w 4540"/>
                  <a:gd name="T25" fmla="*/ 2147483646 h 2512"/>
                  <a:gd name="T26" fmla="*/ 2147483646 w 4540"/>
                  <a:gd name="T27" fmla="*/ 2147483646 h 2512"/>
                  <a:gd name="T28" fmla="*/ 2147483646 w 4540"/>
                  <a:gd name="T29" fmla="*/ 2147483646 h 2512"/>
                  <a:gd name="T30" fmla="*/ 2147483646 w 4540"/>
                  <a:gd name="T31" fmla="*/ 2147483646 h 2512"/>
                  <a:gd name="T32" fmla="*/ 2147483646 w 4540"/>
                  <a:gd name="T33" fmla="*/ 2147483646 h 2512"/>
                  <a:gd name="T34" fmla="*/ 2147483646 w 4540"/>
                  <a:gd name="T35" fmla="*/ 0 h 2512"/>
                  <a:gd name="T36" fmla="*/ 2147483646 w 4540"/>
                  <a:gd name="T37" fmla="*/ 2147483646 h 2512"/>
                  <a:gd name="T38" fmla="*/ 2147483646 w 4540"/>
                  <a:gd name="T39" fmla="*/ 2147483646 h 2512"/>
                  <a:gd name="T40" fmla="*/ 2147483646 w 4540"/>
                  <a:gd name="T41" fmla="*/ 2147483646 h 2512"/>
                  <a:gd name="T42" fmla="*/ 2147483646 w 4540"/>
                  <a:gd name="T43" fmla="*/ 2147483646 h 2512"/>
                  <a:gd name="T44" fmla="*/ 2147483646 w 4540"/>
                  <a:gd name="T45" fmla="*/ 2147483646 h 2512"/>
                  <a:gd name="T46" fmla="*/ 2147483646 w 4540"/>
                  <a:gd name="T47" fmla="*/ 2147483646 h 2512"/>
                  <a:gd name="T48" fmla="*/ 2147483646 w 4540"/>
                  <a:gd name="T49" fmla="*/ 2147483646 h 2512"/>
                  <a:gd name="T50" fmla="*/ 2147483646 w 4540"/>
                  <a:gd name="T51" fmla="*/ 2147483646 h 2512"/>
                  <a:gd name="T52" fmla="*/ 2147483646 w 4540"/>
                  <a:gd name="T53" fmla="*/ 2147483646 h 2512"/>
                  <a:gd name="T54" fmla="*/ 2147483646 w 4540"/>
                  <a:gd name="T55" fmla="*/ 2147483646 h 2512"/>
                  <a:gd name="T56" fmla="*/ 2147483646 w 4540"/>
                  <a:gd name="T57" fmla="*/ 2147483646 h 2512"/>
                  <a:gd name="T58" fmla="*/ 2147483646 w 4540"/>
                  <a:gd name="T59" fmla="*/ 2147483646 h 2512"/>
                  <a:gd name="T60" fmla="*/ 2147483646 w 4540"/>
                  <a:gd name="T61" fmla="*/ 2147483646 h 2512"/>
                  <a:gd name="T62" fmla="*/ 2147483646 w 4540"/>
                  <a:gd name="T63" fmla="*/ 2147483646 h 2512"/>
                  <a:gd name="T64" fmla="*/ 2147483646 w 4540"/>
                  <a:gd name="T65" fmla="*/ 2147483646 h 2512"/>
                  <a:gd name="T66" fmla="*/ 2147483646 w 4540"/>
                  <a:gd name="T67" fmla="*/ 2147483646 h 2512"/>
                  <a:gd name="T68" fmla="*/ 2147483646 w 4540"/>
                  <a:gd name="T69" fmla="*/ 2147483646 h 2512"/>
                  <a:gd name="T70" fmla="*/ 2147483646 w 4540"/>
                  <a:gd name="T71" fmla="*/ 2147483646 h 2512"/>
                  <a:gd name="T72" fmla="*/ 2147483646 w 4540"/>
                  <a:gd name="T73" fmla="*/ 2147483646 h 2512"/>
                  <a:gd name="T74" fmla="*/ 2147483646 w 4540"/>
                  <a:gd name="T75" fmla="*/ 2147483646 h 2512"/>
                  <a:gd name="T76" fmla="*/ 0 w 4540"/>
                  <a:gd name="T77" fmla="*/ 2147483646 h 2512"/>
                  <a:gd name="T78" fmla="*/ 2147483646 w 4540"/>
                  <a:gd name="T79" fmla="*/ 2147483646 h 2512"/>
                  <a:gd name="T80" fmla="*/ 2147483646 w 4540"/>
                  <a:gd name="T81" fmla="*/ 2147483646 h 2512"/>
                  <a:gd name="T82" fmla="*/ 2147483646 w 4540"/>
                  <a:gd name="T83" fmla="*/ 2147483646 h 2512"/>
                  <a:gd name="T84" fmla="*/ 2147483646 w 4540"/>
                  <a:gd name="T85" fmla="*/ 2147483646 h 2512"/>
                  <a:gd name="T86" fmla="*/ 2147483646 w 4540"/>
                  <a:gd name="T87" fmla="*/ 2147483646 h 2512"/>
                  <a:gd name="T88" fmla="*/ 2147483646 w 4540"/>
                  <a:gd name="T89" fmla="*/ 2147483646 h 2512"/>
                  <a:gd name="T90" fmla="*/ 2147483646 w 4540"/>
                  <a:gd name="T91" fmla="*/ 2147483646 h 2512"/>
                  <a:gd name="T92" fmla="*/ 2147483646 w 4540"/>
                  <a:gd name="T93" fmla="*/ 2147483646 h 2512"/>
                  <a:gd name="T94" fmla="*/ 2147483646 w 4540"/>
                  <a:gd name="T95" fmla="*/ 2147483646 h 2512"/>
                  <a:gd name="T96" fmla="*/ 2147483646 w 4540"/>
                  <a:gd name="T97" fmla="*/ 2147483646 h 2512"/>
                  <a:gd name="T98" fmla="*/ 2147483646 w 4540"/>
                  <a:gd name="T99" fmla="*/ 2147483646 h 2512"/>
                  <a:gd name="T100" fmla="*/ 2147483646 w 4540"/>
                  <a:gd name="T101" fmla="*/ 2147483646 h 2512"/>
                  <a:gd name="T102" fmla="*/ 2147483646 w 4540"/>
                  <a:gd name="T103" fmla="*/ 2147483646 h 25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40"/>
                  <a:gd name="T157" fmla="*/ 0 h 2512"/>
                  <a:gd name="T158" fmla="*/ 4540 w 4540"/>
                  <a:gd name="T159" fmla="*/ 2512 h 25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40" h="2512">
                    <a:moveTo>
                      <a:pt x="4540" y="1872"/>
                    </a:moveTo>
                    <a:lnTo>
                      <a:pt x="4540" y="1872"/>
                    </a:lnTo>
                    <a:lnTo>
                      <a:pt x="4538" y="1840"/>
                    </a:lnTo>
                    <a:lnTo>
                      <a:pt x="4536" y="1806"/>
                    </a:lnTo>
                    <a:lnTo>
                      <a:pt x="4532" y="1774"/>
                    </a:lnTo>
                    <a:lnTo>
                      <a:pt x="4526" y="1744"/>
                    </a:lnTo>
                    <a:lnTo>
                      <a:pt x="4520" y="1712"/>
                    </a:lnTo>
                    <a:lnTo>
                      <a:pt x="4510" y="1682"/>
                    </a:lnTo>
                    <a:lnTo>
                      <a:pt x="4500" y="1652"/>
                    </a:lnTo>
                    <a:lnTo>
                      <a:pt x="4490" y="1622"/>
                    </a:lnTo>
                    <a:lnTo>
                      <a:pt x="4476" y="1594"/>
                    </a:lnTo>
                    <a:lnTo>
                      <a:pt x="4462" y="1566"/>
                    </a:lnTo>
                    <a:lnTo>
                      <a:pt x="4446" y="1540"/>
                    </a:lnTo>
                    <a:lnTo>
                      <a:pt x="4430" y="1514"/>
                    </a:lnTo>
                    <a:lnTo>
                      <a:pt x="4412" y="1490"/>
                    </a:lnTo>
                    <a:lnTo>
                      <a:pt x="4394" y="1464"/>
                    </a:lnTo>
                    <a:lnTo>
                      <a:pt x="4374" y="1442"/>
                    </a:lnTo>
                    <a:lnTo>
                      <a:pt x="4352" y="1420"/>
                    </a:lnTo>
                    <a:lnTo>
                      <a:pt x="4330" y="1398"/>
                    </a:lnTo>
                    <a:lnTo>
                      <a:pt x="4306" y="1378"/>
                    </a:lnTo>
                    <a:lnTo>
                      <a:pt x="4282" y="1358"/>
                    </a:lnTo>
                    <a:lnTo>
                      <a:pt x="4258" y="1342"/>
                    </a:lnTo>
                    <a:lnTo>
                      <a:pt x="4232" y="1324"/>
                    </a:lnTo>
                    <a:lnTo>
                      <a:pt x="4204" y="1310"/>
                    </a:lnTo>
                    <a:lnTo>
                      <a:pt x="4176" y="1294"/>
                    </a:lnTo>
                    <a:lnTo>
                      <a:pt x="4148" y="1282"/>
                    </a:lnTo>
                    <a:lnTo>
                      <a:pt x="4120" y="1270"/>
                    </a:lnTo>
                    <a:lnTo>
                      <a:pt x="4090" y="1260"/>
                    </a:lnTo>
                    <a:lnTo>
                      <a:pt x="4060" y="1252"/>
                    </a:lnTo>
                    <a:lnTo>
                      <a:pt x="4028" y="1244"/>
                    </a:lnTo>
                    <a:lnTo>
                      <a:pt x="3996" y="1240"/>
                    </a:lnTo>
                    <a:lnTo>
                      <a:pt x="3964" y="1236"/>
                    </a:lnTo>
                    <a:lnTo>
                      <a:pt x="3932" y="1232"/>
                    </a:lnTo>
                    <a:lnTo>
                      <a:pt x="3898" y="1232"/>
                    </a:lnTo>
                    <a:lnTo>
                      <a:pt x="3850" y="1234"/>
                    </a:lnTo>
                    <a:lnTo>
                      <a:pt x="3842" y="1198"/>
                    </a:lnTo>
                    <a:lnTo>
                      <a:pt x="3832" y="1166"/>
                    </a:lnTo>
                    <a:lnTo>
                      <a:pt x="3818" y="1132"/>
                    </a:lnTo>
                    <a:lnTo>
                      <a:pt x="3802" y="1102"/>
                    </a:lnTo>
                    <a:lnTo>
                      <a:pt x="3784" y="1072"/>
                    </a:lnTo>
                    <a:lnTo>
                      <a:pt x="3762" y="1046"/>
                    </a:lnTo>
                    <a:lnTo>
                      <a:pt x="3738" y="1020"/>
                    </a:lnTo>
                    <a:lnTo>
                      <a:pt x="3714" y="996"/>
                    </a:lnTo>
                    <a:lnTo>
                      <a:pt x="3686" y="976"/>
                    </a:lnTo>
                    <a:lnTo>
                      <a:pt x="3656" y="956"/>
                    </a:lnTo>
                    <a:lnTo>
                      <a:pt x="3626" y="940"/>
                    </a:lnTo>
                    <a:lnTo>
                      <a:pt x="3594" y="926"/>
                    </a:lnTo>
                    <a:lnTo>
                      <a:pt x="3560" y="916"/>
                    </a:lnTo>
                    <a:lnTo>
                      <a:pt x="3524" y="908"/>
                    </a:lnTo>
                    <a:lnTo>
                      <a:pt x="3490" y="904"/>
                    </a:lnTo>
                    <a:lnTo>
                      <a:pt x="3452" y="902"/>
                    </a:lnTo>
                    <a:lnTo>
                      <a:pt x="3416" y="902"/>
                    </a:lnTo>
                    <a:lnTo>
                      <a:pt x="3382" y="908"/>
                    </a:lnTo>
                    <a:lnTo>
                      <a:pt x="3380" y="860"/>
                    </a:lnTo>
                    <a:lnTo>
                      <a:pt x="3374" y="814"/>
                    </a:lnTo>
                    <a:lnTo>
                      <a:pt x="3368" y="768"/>
                    </a:lnTo>
                    <a:lnTo>
                      <a:pt x="3360" y="724"/>
                    </a:lnTo>
                    <a:lnTo>
                      <a:pt x="3348" y="680"/>
                    </a:lnTo>
                    <a:lnTo>
                      <a:pt x="3334" y="638"/>
                    </a:lnTo>
                    <a:lnTo>
                      <a:pt x="3320" y="594"/>
                    </a:lnTo>
                    <a:lnTo>
                      <a:pt x="3302" y="554"/>
                    </a:lnTo>
                    <a:lnTo>
                      <a:pt x="3284" y="514"/>
                    </a:lnTo>
                    <a:lnTo>
                      <a:pt x="3262" y="474"/>
                    </a:lnTo>
                    <a:lnTo>
                      <a:pt x="3240" y="436"/>
                    </a:lnTo>
                    <a:lnTo>
                      <a:pt x="3216" y="400"/>
                    </a:lnTo>
                    <a:lnTo>
                      <a:pt x="3190" y="364"/>
                    </a:lnTo>
                    <a:lnTo>
                      <a:pt x="3162" y="330"/>
                    </a:lnTo>
                    <a:lnTo>
                      <a:pt x="3132" y="296"/>
                    </a:lnTo>
                    <a:lnTo>
                      <a:pt x="3102" y="266"/>
                    </a:lnTo>
                    <a:lnTo>
                      <a:pt x="3070" y="236"/>
                    </a:lnTo>
                    <a:lnTo>
                      <a:pt x="3036" y="206"/>
                    </a:lnTo>
                    <a:lnTo>
                      <a:pt x="3002" y="180"/>
                    </a:lnTo>
                    <a:lnTo>
                      <a:pt x="2966" y="154"/>
                    </a:lnTo>
                    <a:lnTo>
                      <a:pt x="2928" y="132"/>
                    </a:lnTo>
                    <a:lnTo>
                      <a:pt x="2890" y="110"/>
                    </a:lnTo>
                    <a:lnTo>
                      <a:pt x="2850" y="90"/>
                    </a:lnTo>
                    <a:lnTo>
                      <a:pt x="2810" y="72"/>
                    </a:lnTo>
                    <a:lnTo>
                      <a:pt x="2768" y="56"/>
                    </a:lnTo>
                    <a:lnTo>
                      <a:pt x="2724" y="42"/>
                    </a:lnTo>
                    <a:lnTo>
                      <a:pt x="2682" y="28"/>
                    </a:lnTo>
                    <a:lnTo>
                      <a:pt x="2636" y="18"/>
                    </a:lnTo>
                    <a:lnTo>
                      <a:pt x="2592" y="10"/>
                    </a:lnTo>
                    <a:lnTo>
                      <a:pt x="2546" y="6"/>
                    </a:lnTo>
                    <a:lnTo>
                      <a:pt x="2500" y="2"/>
                    </a:lnTo>
                    <a:lnTo>
                      <a:pt x="2452" y="0"/>
                    </a:lnTo>
                    <a:lnTo>
                      <a:pt x="2416" y="2"/>
                    </a:lnTo>
                    <a:lnTo>
                      <a:pt x="2380" y="4"/>
                    </a:lnTo>
                    <a:lnTo>
                      <a:pt x="2346" y="6"/>
                    </a:lnTo>
                    <a:lnTo>
                      <a:pt x="2310" y="12"/>
                    </a:lnTo>
                    <a:lnTo>
                      <a:pt x="2276" y="18"/>
                    </a:lnTo>
                    <a:lnTo>
                      <a:pt x="2242" y="24"/>
                    </a:lnTo>
                    <a:lnTo>
                      <a:pt x="2208" y="32"/>
                    </a:lnTo>
                    <a:lnTo>
                      <a:pt x="2174" y="42"/>
                    </a:lnTo>
                    <a:lnTo>
                      <a:pt x="2142" y="54"/>
                    </a:lnTo>
                    <a:lnTo>
                      <a:pt x="2110" y="66"/>
                    </a:lnTo>
                    <a:lnTo>
                      <a:pt x="2078" y="78"/>
                    </a:lnTo>
                    <a:lnTo>
                      <a:pt x="2048" y="92"/>
                    </a:lnTo>
                    <a:lnTo>
                      <a:pt x="2018" y="108"/>
                    </a:lnTo>
                    <a:lnTo>
                      <a:pt x="1988" y="124"/>
                    </a:lnTo>
                    <a:lnTo>
                      <a:pt x="1960" y="142"/>
                    </a:lnTo>
                    <a:lnTo>
                      <a:pt x="1932" y="160"/>
                    </a:lnTo>
                    <a:lnTo>
                      <a:pt x="1904" y="180"/>
                    </a:lnTo>
                    <a:lnTo>
                      <a:pt x="1876" y="200"/>
                    </a:lnTo>
                    <a:lnTo>
                      <a:pt x="1850" y="220"/>
                    </a:lnTo>
                    <a:lnTo>
                      <a:pt x="1826" y="244"/>
                    </a:lnTo>
                    <a:lnTo>
                      <a:pt x="1802" y="266"/>
                    </a:lnTo>
                    <a:lnTo>
                      <a:pt x="1778" y="290"/>
                    </a:lnTo>
                    <a:lnTo>
                      <a:pt x="1756" y="314"/>
                    </a:lnTo>
                    <a:lnTo>
                      <a:pt x="1734" y="340"/>
                    </a:lnTo>
                    <a:lnTo>
                      <a:pt x="1712" y="366"/>
                    </a:lnTo>
                    <a:lnTo>
                      <a:pt x="1692" y="394"/>
                    </a:lnTo>
                    <a:lnTo>
                      <a:pt x="1674" y="422"/>
                    </a:lnTo>
                    <a:lnTo>
                      <a:pt x="1656" y="450"/>
                    </a:lnTo>
                    <a:lnTo>
                      <a:pt x="1638" y="480"/>
                    </a:lnTo>
                    <a:lnTo>
                      <a:pt x="1622" y="510"/>
                    </a:lnTo>
                    <a:lnTo>
                      <a:pt x="1608" y="540"/>
                    </a:lnTo>
                    <a:lnTo>
                      <a:pt x="1594" y="570"/>
                    </a:lnTo>
                    <a:lnTo>
                      <a:pt x="1552" y="558"/>
                    </a:lnTo>
                    <a:lnTo>
                      <a:pt x="1508" y="548"/>
                    </a:lnTo>
                    <a:lnTo>
                      <a:pt x="1462" y="542"/>
                    </a:lnTo>
                    <a:lnTo>
                      <a:pt x="1416" y="540"/>
                    </a:lnTo>
                    <a:lnTo>
                      <a:pt x="1390" y="542"/>
                    </a:lnTo>
                    <a:lnTo>
                      <a:pt x="1364" y="544"/>
                    </a:lnTo>
                    <a:lnTo>
                      <a:pt x="1336" y="546"/>
                    </a:lnTo>
                    <a:lnTo>
                      <a:pt x="1312" y="550"/>
                    </a:lnTo>
                    <a:lnTo>
                      <a:pt x="1286" y="556"/>
                    </a:lnTo>
                    <a:lnTo>
                      <a:pt x="1260" y="564"/>
                    </a:lnTo>
                    <a:lnTo>
                      <a:pt x="1236" y="572"/>
                    </a:lnTo>
                    <a:lnTo>
                      <a:pt x="1212" y="582"/>
                    </a:lnTo>
                    <a:lnTo>
                      <a:pt x="1190" y="592"/>
                    </a:lnTo>
                    <a:lnTo>
                      <a:pt x="1166" y="602"/>
                    </a:lnTo>
                    <a:lnTo>
                      <a:pt x="1144" y="616"/>
                    </a:lnTo>
                    <a:lnTo>
                      <a:pt x="1124" y="628"/>
                    </a:lnTo>
                    <a:lnTo>
                      <a:pt x="1082" y="658"/>
                    </a:lnTo>
                    <a:lnTo>
                      <a:pt x="1046" y="692"/>
                    </a:lnTo>
                    <a:lnTo>
                      <a:pt x="1012" y="730"/>
                    </a:lnTo>
                    <a:lnTo>
                      <a:pt x="980" y="770"/>
                    </a:lnTo>
                    <a:lnTo>
                      <a:pt x="966" y="790"/>
                    </a:lnTo>
                    <a:lnTo>
                      <a:pt x="954" y="812"/>
                    </a:lnTo>
                    <a:lnTo>
                      <a:pt x="942" y="834"/>
                    </a:lnTo>
                    <a:lnTo>
                      <a:pt x="932" y="858"/>
                    </a:lnTo>
                    <a:lnTo>
                      <a:pt x="922" y="882"/>
                    </a:lnTo>
                    <a:lnTo>
                      <a:pt x="914" y="906"/>
                    </a:lnTo>
                    <a:lnTo>
                      <a:pt x="906" y="930"/>
                    </a:lnTo>
                    <a:lnTo>
                      <a:pt x="900" y="956"/>
                    </a:lnTo>
                    <a:lnTo>
                      <a:pt x="894" y="980"/>
                    </a:lnTo>
                    <a:lnTo>
                      <a:pt x="890" y="1006"/>
                    </a:lnTo>
                    <a:lnTo>
                      <a:pt x="888" y="1034"/>
                    </a:lnTo>
                    <a:lnTo>
                      <a:pt x="888" y="1060"/>
                    </a:lnTo>
                    <a:lnTo>
                      <a:pt x="850" y="1054"/>
                    </a:lnTo>
                    <a:lnTo>
                      <a:pt x="812" y="1048"/>
                    </a:lnTo>
                    <a:lnTo>
                      <a:pt x="774" y="1046"/>
                    </a:lnTo>
                    <a:lnTo>
                      <a:pt x="736" y="1044"/>
                    </a:lnTo>
                    <a:lnTo>
                      <a:pt x="698" y="1046"/>
                    </a:lnTo>
                    <a:lnTo>
                      <a:pt x="660" y="1048"/>
                    </a:lnTo>
                    <a:lnTo>
                      <a:pt x="624" y="1052"/>
                    </a:lnTo>
                    <a:lnTo>
                      <a:pt x="588" y="1060"/>
                    </a:lnTo>
                    <a:lnTo>
                      <a:pt x="552" y="1068"/>
                    </a:lnTo>
                    <a:lnTo>
                      <a:pt x="516" y="1078"/>
                    </a:lnTo>
                    <a:lnTo>
                      <a:pt x="482" y="1090"/>
                    </a:lnTo>
                    <a:lnTo>
                      <a:pt x="450" y="1102"/>
                    </a:lnTo>
                    <a:lnTo>
                      <a:pt x="416" y="1116"/>
                    </a:lnTo>
                    <a:lnTo>
                      <a:pt x="386" y="1134"/>
                    </a:lnTo>
                    <a:lnTo>
                      <a:pt x="354" y="1150"/>
                    </a:lnTo>
                    <a:lnTo>
                      <a:pt x="324" y="1170"/>
                    </a:lnTo>
                    <a:lnTo>
                      <a:pt x="296" y="1190"/>
                    </a:lnTo>
                    <a:lnTo>
                      <a:pt x="268" y="1212"/>
                    </a:lnTo>
                    <a:lnTo>
                      <a:pt x="242" y="1236"/>
                    </a:lnTo>
                    <a:lnTo>
                      <a:pt x="216" y="1260"/>
                    </a:lnTo>
                    <a:lnTo>
                      <a:pt x="192" y="1286"/>
                    </a:lnTo>
                    <a:lnTo>
                      <a:pt x="168" y="1312"/>
                    </a:lnTo>
                    <a:lnTo>
                      <a:pt x="146" y="1340"/>
                    </a:lnTo>
                    <a:lnTo>
                      <a:pt x="126" y="1368"/>
                    </a:lnTo>
                    <a:lnTo>
                      <a:pt x="108" y="1398"/>
                    </a:lnTo>
                    <a:lnTo>
                      <a:pt x="90" y="1428"/>
                    </a:lnTo>
                    <a:lnTo>
                      <a:pt x="74" y="1460"/>
                    </a:lnTo>
                    <a:lnTo>
                      <a:pt x="58" y="1492"/>
                    </a:lnTo>
                    <a:lnTo>
                      <a:pt x="46" y="1526"/>
                    </a:lnTo>
                    <a:lnTo>
                      <a:pt x="34" y="1560"/>
                    </a:lnTo>
                    <a:lnTo>
                      <a:pt x="24" y="1596"/>
                    </a:lnTo>
                    <a:lnTo>
                      <a:pt x="16" y="1630"/>
                    </a:lnTo>
                    <a:lnTo>
                      <a:pt x="10" y="1666"/>
                    </a:lnTo>
                    <a:lnTo>
                      <a:pt x="4" y="1704"/>
                    </a:lnTo>
                    <a:lnTo>
                      <a:pt x="2" y="1740"/>
                    </a:lnTo>
                    <a:lnTo>
                      <a:pt x="0" y="1778"/>
                    </a:lnTo>
                    <a:lnTo>
                      <a:pt x="2" y="1814"/>
                    </a:lnTo>
                    <a:lnTo>
                      <a:pt x="4" y="1850"/>
                    </a:lnTo>
                    <a:lnTo>
                      <a:pt x="8" y="1886"/>
                    </a:lnTo>
                    <a:lnTo>
                      <a:pt x="14" y="1920"/>
                    </a:lnTo>
                    <a:lnTo>
                      <a:pt x="22" y="1954"/>
                    </a:lnTo>
                    <a:lnTo>
                      <a:pt x="32" y="1988"/>
                    </a:lnTo>
                    <a:lnTo>
                      <a:pt x="42" y="2022"/>
                    </a:lnTo>
                    <a:lnTo>
                      <a:pt x="54" y="2054"/>
                    </a:lnTo>
                    <a:lnTo>
                      <a:pt x="68" y="2086"/>
                    </a:lnTo>
                    <a:lnTo>
                      <a:pt x="82" y="2116"/>
                    </a:lnTo>
                    <a:lnTo>
                      <a:pt x="100" y="2146"/>
                    </a:lnTo>
                    <a:lnTo>
                      <a:pt x="116" y="2174"/>
                    </a:lnTo>
                    <a:lnTo>
                      <a:pt x="136" y="2202"/>
                    </a:lnTo>
                    <a:lnTo>
                      <a:pt x="156" y="2230"/>
                    </a:lnTo>
                    <a:lnTo>
                      <a:pt x="178" y="2256"/>
                    </a:lnTo>
                    <a:lnTo>
                      <a:pt x="200" y="2282"/>
                    </a:lnTo>
                    <a:lnTo>
                      <a:pt x="224" y="2306"/>
                    </a:lnTo>
                    <a:lnTo>
                      <a:pt x="248" y="2328"/>
                    </a:lnTo>
                    <a:lnTo>
                      <a:pt x="274" y="2350"/>
                    </a:lnTo>
                    <a:lnTo>
                      <a:pt x="302" y="2370"/>
                    </a:lnTo>
                    <a:lnTo>
                      <a:pt x="328" y="2390"/>
                    </a:lnTo>
                    <a:lnTo>
                      <a:pt x="358" y="2408"/>
                    </a:lnTo>
                    <a:lnTo>
                      <a:pt x="388" y="2426"/>
                    </a:lnTo>
                    <a:lnTo>
                      <a:pt x="418" y="2440"/>
                    </a:lnTo>
                    <a:lnTo>
                      <a:pt x="448" y="2454"/>
                    </a:lnTo>
                    <a:lnTo>
                      <a:pt x="480" y="2468"/>
                    </a:lnTo>
                    <a:lnTo>
                      <a:pt x="514" y="2478"/>
                    </a:lnTo>
                    <a:lnTo>
                      <a:pt x="546" y="2488"/>
                    </a:lnTo>
                    <a:lnTo>
                      <a:pt x="580" y="2496"/>
                    </a:lnTo>
                    <a:lnTo>
                      <a:pt x="616" y="2504"/>
                    </a:lnTo>
                    <a:lnTo>
                      <a:pt x="650" y="2508"/>
                    </a:lnTo>
                    <a:lnTo>
                      <a:pt x="686" y="2512"/>
                    </a:lnTo>
                    <a:lnTo>
                      <a:pt x="3908" y="2512"/>
                    </a:lnTo>
                    <a:lnTo>
                      <a:pt x="3942" y="2512"/>
                    </a:lnTo>
                    <a:lnTo>
                      <a:pt x="3974" y="2508"/>
                    </a:lnTo>
                    <a:lnTo>
                      <a:pt x="4006" y="2504"/>
                    </a:lnTo>
                    <a:lnTo>
                      <a:pt x="4036" y="2498"/>
                    </a:lnTo>
                    <a:lnTo>
                      <a:pt x="4066" y="2490"/>
                    </a:lnTo>
                    <a:lnTo>
                      <a:pt x="4096" y="2482"/>
                    </a:lnTo>
                    <a:lnTo>
                      <a:pt x="4126" y="2472"/>
                    </a:lnTo>
                    <a:lnTo>
                      <a:pt x="4154" y="2460"/>
                    </a:lnTo>
                    <a:lnTo>
                      <a:pt x="4182" y="2446"/>
                    </a:lnTo>
                    <a:lnTo>
                      <a:pt x="4210" y="2432"/>
                    </a:lnTo>
                    <a:lnTo>
                      <a:pt x="4236" y="2416"/>
                    </a:lnTo>
                    <a:lnTo>
                      <a:pt x="4262" y="2400"/>
                    </a:lnTo>
                    <a:lnTo>
                      <a:pt x="4286" y="2382"/>
                    </a:lnTo>
                    <a:lnTo>
                      <a:pt x="4310" y="2364"/>
                    </a:lnTo>
                    <a:lnTo>
                      <a:pt x="4334" y="2344"/>
                    </a:lnTo>
                    <a:lnTo>
                      <a:pt x="4356" y="2322"/>
                    </a:lnTo>
                    <a:lnTo>
                      <a:pt x="4376" y="2300"/>
                    </a:lnTo>
                    <a:lnTo>
                      <a:pt x="4396" y="2276"/>
                    </a:lnTo>
                    <a:lnTo>
                      <a:pt x="4414" y="2252"/>
                    </a:lnTo>
                    <a:lnTo>
                      <a:pt x="4432" y="2228"/>
                    </a:lnTo>
                    <a:lnTo>
                      <a:pt x="4448" y="2202"/>
                    </a:lnTo>
                    <a:lnTo>
                      <a:pt x="4464" y="2176"/>
                    </a:lnTo>
                    <a:lnTo>
                      <a:pt x="4478" y="2148"/>
                    </a:lnTo>
                    <a:lnTo>
                      <a:pt x="4490" y="2120"/>
                    </a:lnTo>
                    <a:lnTo>
                      <a:pt x="4502" y="2090"/>
                    </a:lnTo>
                    <a:lnTo>
                      <a:pt x="4512" y="2062"/>
                    </a:lnTo>
                    <a:lnTo>
                      <a:pt x="4520" y="2030"/>
                    </a:lnTo>
                    <a:lnTo>
                      <a:pt x="4526" y="2000"/>
                    </a:lnTo>
                    <a:lnTo>
                      <a:pt x="4532" y="1968"/>
                    </a:lnTo>
                    <a:lnTo>
                      <a:pt x="4536" y="1938"/>
                    </a:lnTo>
                    <a:lnTo>
                      <a:pt x="4538" y="1904"/>
                    </a:lnTo>
                    <a:lnTo>
                      <a:pt x="4540" y="1872"/>
                    </a:lnTo>
                    <a:close/>
                  </a:path>
                </a:pathLst>
              </a:custGeom>
              <a:noFill/>
              <a:ln w="19050">
                <a:solidFill>
                  <a:srgbClr val="FFFFFF"/>
                </a:solidFill>
                <a:round/>
                <a:headEnd/>
                <a:tailEnd/>
              </a:ln>
              <a:effectLst>
                <a:outerShdw blurRad="127000" dist="38100" dir="8100000" algn="tr" rotWithShape="0">
                  <a:prstClr val="black">
                    <a:alpha val="40000"/>
                  </a:prstClr>
                </a:outerShdw>
              </a:effectLst>
            </p:spPr>
            <p:txBody>
              <a:bodyPr lIns="85668" tIns="42836" rIns="85668" bIns="42836"/>
              <a:lstStyle/>
              <a:p>
                <a:pPr marL="0" marR="0" lvl="0" indent="0" algn="ctr" defTabSz="571104" rtl="0" eaLnBrk="1" fontAlgn="auto" latinLnBrk="0" hangingPunct="1">
                  <a:lnSpc>
                    <a:spcPct val="100000"/>
                  </a:lnSpc>
                  <a:spcBef>
                    <a:spcPts val="0"/>
                  </a:spcBef>
                  <a:spcAft>
                    <a:spcPts val="0"/>
                  </a:spcAft>
                  <a:buClrTx/>
                  <a:buSzTx/>
                  <a:buFontTx/>
                  <a:buNone/>
                  <a:tabLst/>
                  <a:defRPr/>
                </a:pPr>
                <a:endParaRPr kumimoji="0" lang="en-US" sz="1800" b="0" i="0" u="sng" strike="noStrike" kern="0" cap="none" spc="0" normalizeH="0" baseline="0" noProof="0" dirty="0">
                  <a:ln>
                    <a:noFill/>
                  </a:ln>
                  <a:solidFill>
                    <a:srgbClr val="FFFFFF"/>
                  </a:solidFill>
                  <a:effectLst/>
                  <a:uLnTx/>
                  <a:uFillTx/>
                  <a:latin typeface="Arial"/>
                  <a:ea typeface="MS Gothic" panose="020B0609070205080204" pitchFamily="49" charset="-128"/>
                  <a:cs typeface="+mn-cs"/>
                </a:endParaRPr>
              </a:p>
            </p:txBody>
          </p:sp>
          <p:sp>
            <p:nvSpPr>
              <p:cNvPr id="21" name="Freeform 6">
                <a:extLst>
                  <a:ext uri="{FF2B5EF4-FFF2-40B4-BE49-F238E27FC236}">
                    <a16:creationId xmlns:a16="http://schemas.microsoft.com/office/drawing/2014/main" id="{4571D57F-1D67-F450-A07A-C2F205A627F1}"/>
                  </a:ext>
                </a:extLst>
              </p:cNvPr>
              <p:cNvSpPr>
                <a:spLocks/>
              </p:cNvSpPr>
              <p:nvPr/>
            </p:nvSpPr>
            <p:spPr bwMode="auto">
              <a:xfrm>
                <a:off x="7159644" y="2986209"/>
                <a:ext cx="723451" cy="481007"/>
              </a:xfrm>
              <a:custGeom>
                <a:avLst/>
                <a:gdLst>
                  <a:gd name="T0" fmla="*/ 2147483646 w 4540"/>
                  <a:gd name="T1" fmla="*/ 2147483646 h 2512"/>
                  <a:gd name="T2" fmla="*/ 2147483646 w 4540"/>
                  <a:gd name="T3" fmla="*/ 2147483646 h 2512"/>
                  <a:gd name="T4" fmla="*/ 2147483646 w 4540"/>
                  <a:gd name="T5" fmla="*/ 2147483646 h 2512"/>
                  <a:gd name="T6" fmla="*/ 2147483646 w 4540"/>
                  <a:gd name="T7" fmla="*/ 2147483646 h 2512"/>
                  <a:gd name="T8" fmla="*/ 2147483646 w 4540"/>
                  <a:gd name="T9" fmla="*/ 2147483646 h 2512"/>
                  <a:gd name="T10" fmla="*/ 2147483646 w 4540"/>
                  <a:gd name="T11" fmla="*/ 2147483646 h 2512"/>
                  <a:gd name="T12" fmla="*/ 2147483646 w 4540"/>
                  <a:gd name="T13" fmla="*/ 2147483646 h 2512"/>
                  <a:gd name="T14" fmla="*/ 2147483646 w 4540"/>
                  <a:gd name="T15" fmla="*/ 2147483646 h 2512"/>
                  <a:gd name="T16" fmla="*/ 2147483646 w 4540"/>
                  <a:gd name="T17" fmla="*/ 2147483646 h 2512"/>
                  <a:gd name="T18" fmla="*/ 2147483646 w 4540"/>
                  <a:gd name="T19" fmla="*/ 2147483646 h 2512"/>
                  <a:gd name="T20" fmla="*/ 2147483646 w 4540"/>
                  <a:gd name="T21" fmla="*/ 2147483646 h 2512"/>
                  <a:gd name="T22" fmla="*/ 2147483646 w 4540"/>
                  <a:gd name="T23" fmla="*/ 2147483646 h 2512"/>
                  <a:gd name="T24" fmla="*/ 2147483646 w 4540"/>
                  <a:gd name="T25" fmla="*/ 2147483646 h 2512"/>
                  <a:gd name="T26" fmla="*/ 2147483646 w 4540"/>
                  <a:gd name="T27" fmla="*/ 2147483646 h 2512"/>
                  <a:gd name="T28" fmla="*/ 2147483646 w 4540"/>
                  <a:gd name="T29" fmla="*/ 2147483646 h 2512"/>
                  <a:gd name="T30" fmla="*/ 2147483646 w 4540"/>
                  <a:gd name="T31" fmla="*/ 2147483646 h 2512"/>
                  <a:gd name="T32" fmla="*/ 2147483646 w 4540"/>
                  <a:gd name="T33" fmla="*/ 2147483646 h 2512"/>
                  <a:gd name="T34" fmla="*/ 2147483646 w 4540"/>
                  <a:gd name="T35" fmla="*/ 0 h 2512"/>
                  <a:gd name="T36" fmla="*/ 2147483646 w 4540"/>
                  <a:gd name="T37" fmla="*/ 2147483646 h 2512"/>
                  <a:gd name="T38" fmla="*/ 2147483646 w 4540"/>
                  <a:gd name="T39" fmla="*/ 2147483646 h 2512"/>
                  <a:gd name="T40" fmla="*/ 2147483646 w 4540"/>
                  <a:gd name="T41" fmla="*/ 2147483646 h 2512"/>
                  <a:gd name="T42" fmla="*/ 2147483646 w 4540"/>
                  <a:gd name="T43" fmla="*/ 2147483646 h 2512"/>
                  <a:gd name="T44" fmla="*/ 2147483646 w 4540"/>
                  <a:gd name="T45" fmla="*/ 2147483646 h 2512"/>
                  <a:gd name="T46" fmla="*/ 2147483646 w 4540"/>
                  <a:gd name="T47" fmla="*/ 2147483646 h 2512"/>
                  <a:gd name="T48" fmla="*/ 2147483646 w 4540"/>
                  <a:gd name="T49" fmla="*/ 2147483646 h 2512"/>
                  <a:gd name="T50" fmla="*/ 2147483646 w 4540"/>
                  <a:gd name="T51" fmla="*/ 2147483646 h 2512"/>
                  <a:gd name="T52" fmla="*/ 2147483646 w 4540"/>
                  <a:gd name="T53" fmla="*/ 2147483646 h 2512"/>
                  <a:gd name="T54" fmla="*/ 2147483646 w 4540"/>
                  <a:gd name="T55" fmla="*/ 2147483646 h 2512"/>
                  <a:gd name="T56" fmla="*/ 2147483646 w 4540"/>
                  <a:gd name="T57" fmla="*/ 2147483646 h 2512"/>
                  <a:gd name="T58" fmla="*/ 2147483646 w 4540"/>
                  <a:gd name="T59" fmla="*/ 2147483646 h 2512"/>
                  <a:gd name="T60" fmla="*/ 2147483646 w 4540"/>
                  <a:gd name="T61" fmla="*/ 2147483646 h 2512"/>
                  <a:gd name="T62" fmla="*/ 2147483646 w 4540"/>
                  <a:gd name="T63" fmla="*/ 2147483646 h 2512"/>
                  <a:gd name="T64" fmla="*/ 2147483646 w 4540"/>
                  <a:gd name="T65" fmla="*/ 2147483646 h 2512"/>
                  <a:gd name="T66" fmla="*/ 2147483646 w 4540"/>
                  <a:gd name="T67" fmla="*/ 2147483646 h 2512"/>
                  <a:gd name="T68" fmla="*/ 2147483646 w 4540"/>
                  <a:gd name="T69" fmla="*/ 2147483646 h 2512"/>
                  <a:gd name="T70" fmla="*/ 2147483646 w 4540"/>
                  <a:gd name="T71" fmla="*/ 2147483646 h 2512"/>
                  <a:gd name="T72" fmla="*/ 2147483646 w 4540"/>
                  <a:gd name="T73" fmla="*/ 2147483646 h 2512"/>
                  <a:gd name="T74" fmla="*/ 2147483646 w 4540"/>
                  <a:gd name="T75" fmla="*/ 2147483646 h 2512"/>
                  <a:gd name="T76" fmla="*/ 0 w 4540"/>
                  <a:gd name="T77" fmla="*/ 2147483646 h 2512"/>
                  <a:gd name="T78" fmla="*/ 2147483646 w 4540"/>
                  <a:gd name="T79" fmla="*/ 2147483646 h 2512"/>
                  <a:gd name="T80" fmla="*/ 2147483646 w 4540"/>
                  <a:gd name="T81" fmla="*/ 2147483646 h 2512"/>
                  <a:gd name="T82" fmla="*/ 2147483646 w 4540"/>
                  <a:gd name="T83" fmla="*/ 2147483646 h 2512"/>
                  <a:gd name="T84" fmla="*/ 2147483646 w 4540"/>
                  <a:gd name="T85" fmla="*/ 2147483646 h 2512"/>
                  <a:gd name="T86" fmla="*/ 2147483646 w 4540"/>
                  <a:gd name="T87" fmla="*/ 2147483646 h 2512"/>
                  <a:gd name="T88" fmla="*/ 2147483646 w 4540"/>
                  <a:gd name="T89" fmla="*/ 2147483646 h 2512"/>
                  <a:gd name="T90" fmla="*/ 2147483646 w 4540"/>
                  <a:gd name="T91" fmla="*/ 2147483646 h 2512"/>
                  <a:gd name="T92" fmla="*/ 2147483646 w 4540"/>
                  <a:gd name="T93" fmla="*/ 2147483646 h 2512"/>
                  <a:gd name="T94" fmla="*/ 2147483646 w 4540"/>
                  <a:gd name="T95" fmla="*/ 2147483646 h 2512"/>
                  <a:gd name="T96" fmla="*/ 2147483646 w 4540"/>
                  <a:gd name="T97" fmla="*/ 2147483646 h 2512"/>
                  <a:gd name="T98" fmla="*/ 2147483646 w 4540"/>
                  <a:gd name="T99" fmla="*/ 2147483646 h 2512"/>
                  <a:gd name="T100" fmla="*/ 2147483646 w 4540"/>
                  <a:gd name="T101" fmla="*/ 2147483646 h 2512"/>
                  <a:gd name="T102" fmla="*/ 2147483646 w 4540"/>
                  <a:gd name="T103" fmla="*/ 2147483646 h 25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40"/>
                  <a:gd name="T157" fmla="*/ 0 h 2512"/>
                  <a:gd name="T158" fmla="*/ 4540 w 4540"/>
                  <a:gd name="T159" fmla="*/ 2512 h 25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40" h="2512">
                    <a:moveTo>
                      <a:pt x="4540" y="1872"/>
                    </a:moveTo>
                    <a:lnTo>
                      <a:pt x="4540" y="1872"/>
                    </a:lnTo>
                    <a:lnTo>
                      <a:pt x="4538" y="1840"/>
                    </a:lnTo>
                    <a:lnTo>
                      <a:pt x="4536" y="1806"/>
                    </a:lnTo>
                    <a:lnTo>
                      <a:pt x="4532" y="1774"/>
                    </a:lnTo>
                    <a:lnTo>
                      <a:pt x="4526" y="1744"/>
                    </a:lnTo>
                    <a:lnTo>
                      <a:pt x="4520" y="1712"/>
                    </a:lnTo>
                    <a:lnTo>
                      <a:pt x="4510" y="1682"/>
                    </a:lnTo>
                    <a:lnTo>
                      <a:pt x="4500" y="1652"/>
                    </a:lnTo>
                    <a:lnTo>
                      <a:pt x="4490" y="1622"/>
                    </a:lnTo>
                    <a:lnTo>
                      <a:pt x="4476" y="1594"/>
                    </a:lnTo>
                    <a:lnTo>
                      <a:pt x="4462" y="1566"/>
                    </a:lnTo>
                    <a:lnTo>
                      <a:pt x="4446" y="1540"/>
                    </a:lnTo>
                    <a:lnTo>
                      <a:pt x="4430" y="1514"/>
                    </a:lnTo>
                    <a:lnTo>
                      <a:pt x="4412" y="1490"/>
                    </a:lnTo>
                    <a:lnTo>
                      <a:pt x="4394" y="1464"/>
                    </a:lnTo>
                    <a:lnTo>
                      <a:pt x="4374" y="1442"/>
                    </a:lnTo>
                    <a:lnTo>
                      <a:pt x="4352" y="1420"/>
                    </a:lnTo>
                    <a:lnTo>
                      <a:pt x="4330" y="1398"/>
                    </a:lnTo>
                    <a:lnTo>
                      <a:pt x="4306" y="1378"/>
                    </a:lnTo>
                    <a:lnTo>
                      <a:pt x="4282" y="1358"/>
                    </a:lnTo>
                    <a:lnTo>
                      <a:pt x="4258" y="1342"/>
                    </a:lnTo>
                    <a:lnTo>
                      <a:pt x="4232" y="1324"/>
                    </a:lnTo>
                    <a:lnTo>
                      <a:pt x="4204" y="1310"/>
                    </a:lnTo>
                    <a:lnTo>
                      <a:pt x="4176" y="1294"/>
                    </a:lnTo>
                    <a:lnTo>
                      <a:pt x="4148" y="1282"/>
                    </a:lnTo>
                    <a:lnTo>
                      <a:pt x="4120" y="1270"/>
                    </a:lnTo>
                    <a:lnTo>
                      <a:pt x="4090" y="1260"/>
                    </a:lnTo>
                    <a:lnTo>
                      <a:pt x="4060" y="1252"/>
                    </a:lnTo>
                    <a:lnTo>
                      <a:pt x="4028" y="1244"/>
                    </a:lnTo>
                    <a:lnTo>
                      <a:pt x="3996" y="1240"/>
                    </a:lnTo>
                    <a:lnTo>
                      <a:pt x="3964" y="1236"/>
                    </a:lnTo>
                    <a:lnTo>
                      <a:pt x="3932" y="1232"/>
                    </a:lnTo>
                    <a:lnTo>
                      <a:pt x="3898" y="1232"/>
                    </a:lnTo>
                    <a:lnTo>
                      <a:pt x="3850" y="1234"/>
                    </a:lnTo>
                    <a:lnTo>
                      <a:pt x="3842" y="1198"/>
                    </a:lnTo>
                    <a:lnTo>
                      <a:pt x="3832" y="1166"/>
                    </a:lnTo>
                    <a:lnTo>
                      <a:pt x="3818" y="1132"/>
                    </a:lnTo>
                    <a:lnTo>
                      <a:pt x="3802" y="1102"/>
                    </a:lnTo>
                    <a:lnTo>
                      <a:pt x="3784" y="1072"/>
                    </a:lnTo>
                    <a:lnTo>
                      <a:pt x="3762" y="1046"/>
                    </a:lnTo>
                    <a:lnTo>
                      <a:pt x="3738" y="1020"/>
                    </a:lnTo>
                    <a:lnTo>
                      <a:pt x="3714" y="996"/>
                    </a:lnTo>
                    <a:lnTo>
                      <a:pt x="3686" y="976"/>
                    </a:lnTo>
                    <a:lnTo>
                      <a:pt x="3656" y="956"/>
                    </a:lnTo>
                    <a:lnTo>
                      <a:pt x="3626" y="940"/>
                    </a:lnTo>
                    <a:lnTo>
                      <a:pt x="3594" y="926"/>
                    </a:lnTo>
                    <a:lnTo>
                      <a:pt x="3560" y="916"/>
                    </a:lnTo>
                    <a:lnTo>
                      <a:pt x="3524" y="908"/>
                    </a:lnTo>
                    <a:lnTo>
                      <a:pt x="3490" y="904"/>
                    </a:lnTo>
                    <a:lnTo>
                      <a:pt x="3452" y="902"/>
                    </a:lnTo>
                    <a:lnTo>
                      <a:pt x="3416" y="902"/>
                    </a:lnTo>
                    <a:lnTo>
                      <a:pt x="3382" y="908"/>
                    </a:lnTo>
                    <a:lnTo>
                      <a:pt x="3380" y="860"/>
                    </a:lnTo>
                    <a:lnTo>
                      <a:pt x="3374" y="814"/>
                    </a:lnTo>
                    <a:lnTo>
                      <a:pt x="3368" y="768"/>
                    </a:lnTo>
                    <a:lnTo>
                      <a:pt x="3360" y="724"/>
                    </a:lnTo>
                    <a:lnTo>
                      <a:pt x="3348" y="680"/>
                    </a:lnTo>
                    <a:lnTo>
                      <a:pt x="3334" y="638"/>
                    </a:lnTo>
                    <a:lnTo>
                      <a:pt x="3320" y="594"/>
                    </a:lnTo>
                    <a:lnTo>
                      <a:pt x="3302" y="554"/>
                    </a:lnTo>
                    <a:lnTo>
                      <a:pt x="3284" y="514"/>
                    </a:lnTo>
                    <a:lnTo>
                      <a:pt x="3262" y="474"/>
                    </a:lnTo>
                    <a:lnTo>
                      <a:pt x="3240" y="436"/>
                    </a:lnTo>
                    <a:lnTo>
                      <a:pt x="3216" y="400"/>
                    </a:lnTo>
                    <a:lnTo>
                      <a:pt x="3190" y="364"/>
                    </a:lnTo>
                    <a:lnTo>
                      <a:pt x="3162" y="330"/>
                    </a:lnTo>
                    <a:lnTo>
                      <a:pt x="3132" y="296"/>
                    </a:lnTo>
                    <a:lnTo>
                      <a:pt x="3102" y="266"/>
                    </a:lnTo>
                    <a:lnTo>
                      <a:pt x="3070" y="236"/>
                    </a:lnTo>
                    <a:lnTo>
                      <a:pt x="3036" y="206"/>
                    </a:lnTo>
                    <a:lnTo>
                      <a:pt x="3002" y="180"/>
                    </a:lnTo>
                    <a:lnTo>
                      <a:pt x="2966" y="154"/>
                    </a:lnTo>
                    <a:lnTo>
                      <a:pt x="2928" y="132"/>
                    </a:lnTo>
                    <a:lnTo>
                      <a:pt x="2890" y="110"/>
                    </a:lnTo>
                    <a:lnTo>
                      <a:pt x="2850" y="90"/>
                    </a:lnTo>
                    <a:lnTo>
                      <a:pt x="2810" y="72"/>
                    </a:lnTo>
                    <a:lnTo>
                      <a:pt x="2768" y="56"/>
                    </a:lnTo>
                    <a:lnTo>
                      <a:pt x="2724" y="42"/>
                    </a:lnTo>
                    <a:lnTo>
                      <a:pt x="2682" y="28"/>
                    </a:lnTo>
                    <a:lnTo>
                      <a:pt x="2636" y="18"/>
                    </a:lnTo>
                    <a:lnTo>
                      <a:pt x="2592" y="10"/>
                    </a:lnTo>
                    <a:lnTo>
                      <a:pt x="2546" y="6"/>
                    </a:lnTo>
                    <a:lnTo>
                      <a:pt x="2500" y="2"/>
                    </a:lnTo>
                    <a:lnTo>
                      <a:pt x="2452" y="0"/>
                    </a:lnTo>
                    <a:lnTo>
                      <a:pt x="2416" y="2"/>
                    </a:lnTo>
                    <a:lnTo>
                      <a:pt x="2380" y="4"/>
                    </a:lnTo>
                    <a:lnTo>
                      <a:pt x="2346" y="6"/>
                    </a:lnTo>
                    <a:lnTo>
                      <a:pt x="2310" y="12"/>
                    </a:lnTo>
                    <a:lnTo>
                      <a:pt x="2276" y="18"/>
                    </a:lnTo>
                    <a:lnTo>
                      <a:pt x="2242" y="24"/>
                    </a:lnTo>
                    <a:lnTo>
                      <a:pt x="2208" y="32"/>
                    </a:lnTo>
                    <a:lnTo>
                      <a:pt x="2174" y="42"/>
                    </a:lnTo>
                    <a:lnTo>
                      <a:pt x="2142" y="54"/>
                    </a:lnTo>
                    <a:lnTo>
                      <a:pt x="2110" y="66"/>
                    </a:lnTo>
                    <a:lnTo>
                      <a:pt x="2078" y="78"/>
                    </a:lnTo>
                    <a:lnTo>
                      <a:pt x="2048" y="92"/>
                    </a:lnTo>
                    <a:lnTo>
                      <a:pt x="2018" y="108"/>
                    </a:lnTo>
                    <a:lnTo>
                      <a:pt x="1988" y="124"/>
                    </a:lnTo>
                    <a:lnTo>
                      <a:pt x="1960" y="142"/>
                    </a:lnTo>
                    <a:lnTo>
                      <a:pt x="1932" y="160"/>
                    </a:lnTo>
                    <a:lnTo>
                      <a:pt x="1904" y="180"/>
                    </a:lnTo>
                    <a:lnTo>
                      <a:pt x="1876" y="200"/>
                    </a:lnTo>
                    <a:lnTo>
                      <a:pt x="1850" y="220"/>
                    </a:lnTo>
                    <a:lnTo>
                      <a:pt x="1826" y="244"/>
                    </a:lnTo>
                    <a:lnTo>
                      <a:pt x="1802" y="266"/>
                    </a:lnTo>
                    <a:lnTo>
                      <a:pt x="1778" y="290"/>
                    </a:lnTo>
                    <a:lnTo>
                      <a:pt x="1756" y="314"/>
                    </a:lnTo>
                    <a:lnTo>
                      <a:pt x="1734" y="340"/>
                    </a:lnTo>
                    <a:lnTo>
                      <a:pt x="1712" y="366"/>
                    </a:lnTo>
                    <a:lnTo>
                      <a:pt x="1692" y="394"/>
                    </a:lnTo>
                    <a:lnTo>
                      <a:pt x="1674" y="422"/>
                    </a:lnTo>
                    <a:lnTo>
                      <a:pt x="1656" y="450"/>
                    </a:lnTo>
                    <a:lnTo>
                      <a:pt x="1638" y="480"/>
                    </a:lnTo>
                    <a:lnTo>
                      <a:pt x="1622" y="510"/>
                    </a:lnTo>
                    <a:lnTo>
                      <a:pt x="1608" y="540"/>
                    </a:lnTo>
                    <a:lnTo>
                      <a:pt x="1594" y="570"/>
                    </a:lnTo>
                    <a:lnTo>
                      <a:pt x="1552" y="558"/>
                    </a:lnTo>
                    <a:lnTo>
                      <a:pt x="1508" y="548"/>
                    </a:lnTo>
                    <a:lnTo>
                      <a:pt x="1462" y="542"/>
                    </a:lnTo>
                    <a:lnTo>
                      <a:pt x="1416" y="540"/>
                    </a:lnTo>
                    <a:lnTo>
                      <a:pt x="1390" y="542"/>
                    </a:lnTo>
                    <a:lnTo>
                      <a:pt x="1364" y="544"/>
                    </a:lnTo>
                    <a:lnTo>
                      <a:pt x="1336" y="546"/>
                    </a:lnTo>
                    <a:lnTo>
                      <a:pt x="1312" y="550"/>
                    </a:lnTo>
                    <a:lnTo>
                      <a:pt x="1286" y="556"/>
                    </a:lnTo>
                    <a:lnTo>
                      <a:pt x="1260" y="564"/>
                    </a:lnTo>
                    <a:lnTo>
                      <a:pt x="1236" y="572"/>
                    </a:lnTo>
                    <a:lnTo>
                      <a:pt x="1212" y="582"/>
                    </a:lnTo>
                    <a:lnTo>
                      <a:pt x="1190" y="592"/>
                    </a:lnTo>
                    <a:lnTo>
                      <a:pt x="1166" y="602"/>
                    </a:lnTo>
                    <a:lnTo>
                      <a:pt x="1144" y="616"/>
                    </a:lnTo>
                    <a:lnTo>
                      <a:pt x="1124" y="628"/>
                    </a:lnTo>
                    <a:lnTo>
                      <a:pt x="1082" y="658"/>
                    </a:lnTo>
                    <a:lnTo>
                      <a:pt x="1046" y="692"/>
                    </a:lnTo>
                    <a:lnTo>
                      <a:pt x="1012" y="730"/>
                    </a:lnTo>
                    <a:lnTo>
                      <a:pt x="980" y="770"/>
                    </a:lnTo>
                    <a:lnTo>
                      <a:pt x="966" y="790"/>
                    </a:lnTo>
                    <a:lnTo>
                      <a:pt x="954" y="812"/>
                    </a:lnTo>
                    <a:lnTo>
                      <a:pt x="942" y="834"/>
                    </a:lnTo>
                    <a:lnTo>
                      <a:pt x="932" y="858"/>
                    </a:lnTo>
                    <a:lnTo>
                      <a:pt x="922" y="882"/>
                    </a:lnTo>
                    <a:lnTo>
                      <a:pt x="914" y="906"/>
                    </a:lnTo>
                    <a:lnTo>
                      <a:pt x="906" y="930"/>
                    </a:lnTo>
                    <a:lnTo>
                      <a:pt x="900" y="956"/>
                    </a:lnTo>
                    <a:lnTo>
                      <a:pt x="894" y="980"/>
                    </a:lnTo>
                    <a:lnTo>
                      <a:pt x="890" y="1006"/>
                    </a:lnTo>
                    <a:lnTo>
                      <a:pt x="888" y="1034"/>
                    </a:lnTo>
                    <a:lnTo>
                      <a:pt x="888" y="1060"/>
                    </a:lnTo>
                    <a:lnTo>
                      <a:pt x="850" y="1054"/>
                    </a:lnTo>
                    <a:lnTo>
                      <a:pt x="812" y="1048"/>
                    </a:lnTo>
                    <a:lnTo>
                      <a:pt x="774" y="1046"/>
                    </a:lnTo>
                    <a:lnTo>
                      <a:pt x="736" y="1044"/>
                    </a:lnTo>
                    <a:lnTo>
                      <a:pt x="698" y="1046"/>
                    </a:lnTo>
                    <a:lnTo>
                      <a:pt x="660" y="1048"/>
                    </a:lnTo>
                    <a:lnTo>
                      <a:pt x="624" y="1052"/>
                    </a:lnTo>
                    <a:lnTo>
                      <a:pt x="588" y="1060"/>
                    </a:lnTo>
                    <a:lnTo>
                      <a:pt x="552" y="1068"/>
                    </a:lnTo>
                    <a:lnTo>
                      <a:pt x="516" y="1078"/>
                    </a:lnTo>
                    <a:lnTo>
                      <a:pt x="482" y="1090"/>
                    </a:lnTo>
                    <a:lnTo>
                      <a:pt x="450" y="1102"/>
                    </a:lnTo>
                    <a:lnTo>
                      <a:pt x="416" y="1116"/>
                    </a:lnTo>
                    <a:lnTo>
                      <a:pt x="386" y="1134"/>
                    </a:lnTo>
                    <a:lnTo>
                      <a:pt x="354" y="1150"/>
                    </a:lnTo>
                    <a:lnTo>
                      <a:pt x="324" y="1170"/>
                    </a:lnTo>
                    <a:lnTo>
                      <a:pt x="296" y="1190"/>
                    </a:lnTo>
                    <a:lnTo>
                      <a:pt x="268" y="1212"/>
                    </a:lnTo>
                    <a:lnTo>
                      <a:pt x="242" y="1236"/>
                    </a:lnTo>
                    <a:lnTo>
                      <a:pt x="216" y="1260"/>
                    </a:lnTo>
                    <a:lnTo>
                      <a:pt x="192" y="1286"/>
                    </a:lnTo>
                    <a:lnTo>
                      <a:pt x="168" y="1312"/>
                    </a:lnTo>
                    <a:lnTo>
                      <a:pt x="146" y="1340"/>
                    </a:lnTo>
                    <a:lnTo>
                      <a:pt x="126" y="1368"/>
                    </a:lnTo>
                    <a:lnTo>
                      <a:pt x="108" y="1398"/>
                    </a:lnTo>
                    <a:lnTo>
                      <a:pt x="90" y="1428"/>
                    </a:lnTo>
                    <a:lnTo>
                      <a:pt x="74" y="1460"/>
                    </a:lnTo>
                    <a:lnTo>
                      <a:pt x="58" y="1492"/>
                    </a:lnTo>
                    <a:lnTo>
                      <a:pt x="46" y="1526"/>
                    </a:lnTo>
                    <a:lnTo>
                      <a:pt x="34" y="1560"/>
                    </a:lnTo>
                    <a:lnTo>
                      <a:pt x="24" y="1596"/>
                    </a:lnTo>
                    <a:lnTo>
                      <a:pt x="16" y="1630"/>
                    </a:lnTo>
                    <a:lnTo>
                      <a:pt x="10" y="1666"/>
                    </a:lnTo>
                    <a:lnTo>
                      <a:pt x="4" y="1704"/>
                    </a:lnTo>
                    <a:lnTo>
                      <a:pt x="2" y="1740"/>
                    </a:lnTo>
                    <a:lnTo>
                      <a:pt x="0" y="1778"/>
                    </a:lnTo>
                    <a:lnTo>
                      <a:pt x="2" y="1814"/>
                    </a:lnTo>
                    <a:lnTo>
                      <a:pt x="4" y="1850"/>
                    </a:lnTo>
                    <a:lnTo>
                      <a:pt x="8" y="1886"/>
                    </a:lnTo>
                    <a:lnTo>
                      <a:pt x="14" y="1920"/>
                    </a:lnTo>
                    <a:lnTo>
                      <a:pt x="22" y="1954"/>
                    </a:lnTo>
                    <a:lnTo>
                      <a:pt x="32" y="1988"/>
                    </a:lnTo>
                    <a:lnTo>
                      <a:pt x="42" y="2022"/>
                    </a:lnTo>
                    <a:lnTo>
                      <a:pt x="54" y="2054"/>
                    </a:lnTo>
                    <a:lnTo>
                      <a:pt x="68" y="2086"/>
                    </a:lnTo>
                    <a:lnTo>
                      <a:pt x="82" y="2116"/>
                    </a:lnTo>
                    <a:lnTo>
                      <a:pt x="100" y="2146"/>
                    </a:lnTo>
                    <a:lnTo>
                      <a:pt x="116" y="2174"/>
                    </a:lnTo>
                    <a:lnTo>
                      <a:pt x="136" y="2202"/>
                    </a:lnTo>
                    <a:lnTo>
                      <a:pt x="156" y="2230"/>
                    </a:lnTo>
                    <a:lnTo>
                      <a:pt x="178" y="2256"/>
                    </a:lnTo>
                    <a:lnTo>
                      <a:pt x="200" y="2282"/>
                    </a:lnTo>
                    <a:lnTo>
                      <a:pt x="224" y="2306"/>
                    </a:lnTo>
                    <a:lnTo>
                      <a:pt x="248" y="2328"/>
                    </a:lnTo>
                    <a:lnTo>
                      <a:pt x="274" y="2350"/>
                    </a:lnTo>
                    <a:lnTo>
                      <a:pt x="302" y="2370"/>
                    </a:lnTo>
                    <a:lnTo>
                      <a:pt x="328" y="2390"/>
                    </a:lnTo>
                    <a:lnTo>
                      <a:pt x="358" y="2408"/>
                    </a:lnTo>
                    <a:lnTo>
                      <a:pt x="388" y="2426"/>
                    </a:lnTo>
                    <a:lnTo>
                      <a:pt x="418" y="2440"/>
                    </a:lnTo>
                    <a:lnTo>
                      <a:pt x="448" y="2454"/>
                    </a:lnTo>
                    <a:lnTo>
                      <a:pt x="480" y="2468"/>
                    </a:lnTo>
                    <a:lnTo>
                      <a:pt x="514" y="2478"/>
                    </a:lnTo>
                    <a:lnTo>
                      <a:pt x="546" y="2488"/>
                    </a:lnTo>
                    <a:lnTo>
                      <a:pt x="580" y="2496"/>
                    </a:lnTo>
                    <a:lnTo>
                      <a:pt x="616" y="2504"/>
                    </a:lnTo>
                    <a:lnTo>
                      <a:pt x="650" y="2508"/>
                    </a:lnTo>
                    <a:lnTo>
                      <a:pt x="686" y="2512"/>
                    </a:lnTo>
                    <a:lnTo>
                      <a:pt x="3908" y="2512"/>
                    </a:lnTo>
                    <a:lnTo>
                      <a:pt x="3942" y="2512"/>
                    </a:lnTo>
                    <a:lnTo>
                      <a:pt x="3974" y="2508"/>
                    </a:lnTo>
                    <a:lnTo>
                      <a:pt x="4006" y="2504"/>
                    </a:lnTo>
                    <a:lnTo>
                      <a:pt x="4036" y="2498"/>
                    </a:lnTo>
                    <a:lnTo>
                      <a:pt x="4066" y="2490"/>
                    </a:lnTo>
                    <a:lnTo>
                      <a:pt x="4096" y="2482"/>
                    </a:lnTo>
                    <a:lnTo>
                      <a:pt x="4126" y="2472"/>
                    </a:lnTo>
                    <a:lnTo>
                      <a:pt x="4154" y="2460"/>
                    </a:lnTo>
                    <a:lnTo>
                      <a:pt x="4182" y="2446"/>
                    </a:lnTo>
                    <a:lnTo>
                      <a:pt x="4210" y="2432"/>
                    </a:lnTo>
                    <a:lnTo>
                      <a:pt x="4236" y="2416"/>
                    </a:lnTo>
                    <a:lnTo>
                      <a:pt x="4262" y="2400"/>
                    </a:lnTo>
                    <a:lnTo>
                      <a:pt x="4286" y="2382"/>
                    </a:lnTo>
                    <a:lnTo>
                      <a:pt x="4310" y="2364"/>
                    </a:lnTo>
                    <a:lnTo>
                      <a:pt x="4334" y="2344"/>
                    </a:lnTo>
                    <a:lnTo>
                      <a:pt x="4356" y="2322"/>
                    </a:lnTo>
                    <a:lnTo>
                      <a:pt x="4376" y="2300"/>
                    </a:lnTo>
                    <a:lnTo>
                      <a:pt x="4396" y="2276"/>
                    </a:lnTo>
                    <a:lnTo>
                      <a:pt x="4414" y="2252"/>
                    </a:lnTo>
                    <a:lnTo>
                      <a:pt x="4432" y="2228"/>
                    </a:lnTo>
                    <a:lnTo>
                      <a:pt x="4448" y="2202"/>
                    </a:lnTo>
                    <a:lnTo>
                      <a:pt x="4464" y="2176"/>
                    </a:lnTo>
                    <a:lnTo>
                      <a:pt x="4478" y="2148"/>
                    </a:lnTo>
                    <a:lnTo>
                      <a:pt x="4490" y="2120"/>
                    </a:lnTo>
                    <a:lnTo>
                      <a:pt x="4502" y="2090"/>
                    </a:lnTo>
                    <a:lnTo>
                      <a:pt x="4512" y="2062"/>
                    </a:lnTo>
                    <a:lnTo>
                      <a:pt x="4520" y="2030"/>
                    </a:lnTo>
                    <a:lnTo>
                      <a:pt x="4526" y="2000"/>
                    </a:lnTo>
                    <a:lnTo>
                      <a:pt x="4532" y="1968"/>
                    </a:lnTo>
                    <a:lnTo>
                      <a:pt x="4536" y="1938"/>
                    </a:lnTo>
                    <a:lnTo>
                      <a:pt x="4538" y="1904"/>
                    </a:lnTo>
                    <a:lnTo>
                      <a:pt x="4540" y="1872"/>
                    </a:lnTo>
                    <a:close/>
                  </a:path>
                </a:pathLst>
              </a:custGeom>
              <a:noFill/>
              <a:ln w="19050">
                <a:solidFill>
                  <a:srgbClr val="FFFFFF"/>
                </a:solidFill>
                <a:round/>
                <a:headEnd/>
                <a:tailEnd/>
              </a:ln>
              <a:effectLst>
                <a:outerShdw blurRad="127000" dist="38100" dir="8100000" algn="tr" rotWithShape="0">
                  <a:prstClr val="black">
                    <a:alpha val="40000"/>
                  </a:prstClr>
                </a:outerShdw>
              </a:effectLst>
            </p:spPr>
            <p:txBody>
              <a:bodyPr lIns="85668" tIns="42836" rIns="85668" bIns="42836"/>
              <a:lstStyle/>
              <a:p>
                <a:pPr marL="0" marR="0" lvl="0" indent="0" algn="ctr" defTabSz="5711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S Gothic" panose="020B0609070205080204" pitchFamily="49" charset="-128"/>
                  <a:cs typeface="+mn-cs"/>
                </a:endParaRPr>
              </a:p>
            </p:txBody>
          </p:sp>
          <p:sp>
            <p:nvSpPr>
              <p:cNvPr id="22" name="Freeform 6">
                <a:extLst>
                  <a:ext uri="{FF2B5EF4-FFF2-40B4-BE49-F238E27FC236}">
                    <a16:creationId xmlns:a16="http://schemas.microsoft.com/office/drawing/2014/main" id="{C6C5FDF4-4546-D0E3-18E9-313B55C2B392}"/>
                  </a:ext>
                </a:extLst>
              </p:cNvPr>
              <p:cNvSpPr>
                <a:spLocks/>
              </p:cNvSpPr>
              <p:nvPr/>
            </p:nvSpPr>
            <p:spPr bwMode="auto">
              <a:xfrm>
                <a:off x="7774179" y="3153465"/>
                <a:ext cx="1047371" cy="468339"/>
              </a:xfrm>
              <a:custGeom>
                <a:avLst/>
                <a:gdLst>
                  <a:gd name="T0" fmla="*/ 2147483646 w 4540"/>
                  <a:gd name="T1" fmla="*/ 2147483646 h 2512"/>
                  <a:gd name="T2" fmla="*/ 2147483646 w 4540"/>
                  <a:gd name="T3" fmla="*/ 2147483646 h 2512"/>
                  <a:gd name="T4" fmla="*/ 2147483646 w 4540"/>
                  <a:gd name="T5" fmla="*/ 2147483646 h 2512"/>
                  <a:gd name="T6" fmla="*/ 2147483646 w 4540"/>
                  <a:gd name="T7" fmla="*/ 2147483646 h 2512"/>
                  <a:gd name="T8" fmla="*/ 2147483646 w 4540"/>
                  <a:gd name="T9" fmla="*/ 2147483646 h 2512"/>
                  <a:gd name="T10" fmla="*/ 2147483646 w 4540"/>
                  <a:gd name="T11" fmla="*/ 2147483646 h 2512"/>
                  <a:gd name="T12" fmla="*/ 2147483646 w 4540"/>
                  <a:gd name="T13" fmla="*/ 2147483646 h 2512"/>
                  <a:gd name="T14" fmla="*/ 2147483646 w 4540"/>
                  <a:gd name="T15" fmla="*/ 2147483646 h 2512"/>
                  <a:gd name="T16" fmla="*/ 2147483646 w 4540"/>
                  <a:gd name="T17" fmla="*/ 2147483646 h 2512"/>
                  <a:gd name="T18" fmla="*/ 2147483646 w 4540"/>
                  <a:gd name="T19" fmla="*/ 2147483646 h 2512"/>
                  <a:gd name="T20" fmla="*/ 2147483646 w 4540"/>
                  <a:gd name="T21" fmla="*/ 2147483646 h 2512"/>
                  <a:gd name="T22" fmla="*/ 2147483646 w 4540"/>
                  <a:gd name="T23" fmla="*/ 2147483646 h 2512"/>
                  <a:gd name="T24" fmla="*/ 2147483646 w 4540"/>
                  <a:gd name="T25" fmla="*/ 2147483646 h 2512"/>
                  <a:gd name="T26" fmla="*/ 2147483646 w 4540"/>
                  <a:gd name="T27" fmla="*/ 2147483646 h 2512"/>
                  <a:gd name="T28" fmla="*/ 2147483646 w 4540"/>
                  <a:gd name="T29" fmla="*/ 2147483646 h 2512"/>
                  <a:gd name="T30" fmla="*/ 2147483646 w 4540"/>
                  <a:gd name="T31" fmla="*/ 2147483646 h 2512"/>
                  <a:gd name="T32" fmla="*/ 2147483646 w 4540"/>
                  <a:gd name="T33" fmla="*/ 2147483646 h 2512"/>
                  <a:gd name="T34" fmla="*/ 2147483646 w 4540"/>
                  <a:gd name="T35" fmla="*/ 0 h 2512"/>
                  <a:gd name="T36" fmla="*/ 2147483646 w 4540"/>
                  <a:gd name="T37" fmla="*/ 2147483646 h 2512"/>
                  <a:gd name="T38" fmla="*/ 2147483646 w 4540"/>
                  <a:gd name="T39" fmla="*/ 2147483646 h 2512"/>
                  <a:gd name="T40" fmla="*/ 2147483646 w 4540"/>
                  <a:gd name="T41" fmla="*/ 2147483646 h 2512"/>
                  <a:gd name="T42" fmla="*/ 2147483646 w 4540"/>
                  <a:gd name="T43" fmla="*/ 2147483646 h 2512"/>
                  <a:gd name="T44" fmla="*/ 2147483646 w 4540"/>
                  <a:gd name="T45" fmla="*/ 2147483646 h 2512"/>
                  <a:gd name="T46" fmla="*/ 2147483646 w 4540"/>
                  <a:gd name="T47" fmla="*/ 2147483646 h 2512"/>
                  <a:gd name="T48" fmla="*/ 2147483646 w 4540"/>
                  <a:gd name="T49" fmla="*/ 2147483646 h 2512"/>
                  <a:gd name="T50" fmla="*/ 2147483646 w 4540"/>
                  <a:gd name="T51" fmla="*/ 2147483646 h 2512"/>
                  <a:gd name="T52" fmla="*/ 2147483646 w 4540"/>
                  <a:gd name="T53" fmla="*/ 2147483646 h 2512"/>
                  <a:gd name="T54" fmla="*/ 2147483646 w 4540"/>
                  <a:gd name="T55" fmla="*/ 2147483646 h 2512"/>
                  <a:gd name="T56" fmla="*/ 2147483646 w 4540"/>
                  <a:gd name="T57" fmla="*/ 2147483646 h 2512"/>
                  <a:gd name="T58" fmla="*/ 2147483646 w 4540"/>
                  <a:gd name="T59" fmla="*/ 2147483646 h 2512"/>
                  <a:gd name="T60" fmla="*/ 2147483646 w 4540"/>
                  <a:gd name="T61" fmla="*/ 2147483646 h 2512"/>
                  <a:gd name="T62" fmla="*/ 2147483646 w 4540"/>
                  <a:gd name="T63" fmla="*/ 2147483646 h 2512"/>
                  <a:gd name="T64" fmla="*/ 2147483646 w 4540"/>
                  <a:gd name="T65" fmla="*/ 2147483646 h 2512"/>
                  <a:gd name="T66" fmla="*/ 2147483646 w 4540"/>
                  <a:gd name="T67" fmla="*/ 2147483646 h 2512"/>
                  <a:gd name="T68" fmla="*/ 2147483646 w 4540"/>
                  <a:gd name="T69" fmla="*/ 2147483646 h 2512"/>
                  <a:gd name="T70" fmla="*/ 2147483646 w 4540"/>
                  <a:gd name="T71" fmla="*/ 2147483646 h 2512"/>
                  <a:gd name="T72" fmla="*/ 2147483646 w 4540"/>
                  <a:gd name="T73" fmla="*/ 2147483646 h 2512"/>
                  <a:gd name="T74" fmla="*/ 2147483646 w 4540"/>
                  <a:gd name="T75" fmla="*/ 2147483646 h 2512"/>
                  <a:gd name="T76" fmla="*/ 0 w 4540"/>
                  <a:gd name="T77" fmla="*/ 2147483646 h 2512"/>
                  <a:gd name="T78" fmla="*/ 2147483646 w 4540"/>
                  <a:gd name="T79" fmla="*/ 2147483646 h 2512"/>
                  <a:gd name="T80" fmla="*/ 2147483646 w 4540"/>
                  <a:gd name="T81" fmla="*/ 2147483646 h 2512"/>
                  <a:gd name="T82" fmla="*/ 2147483646 w 4540"/>
                  <a:gd name="T83" fmla="*/ 2147483646 h 2512"/>
                  <a:gd name="T84" fmla="*/ 2147483646 w 4540"/>
                  <a:gd name="T85" fmla="*/ 2147483646 h 2512"/>
                  <a:gd name="T86" fmla="*/ 2147483646 w 4540"/>
                  <a:gd name="T87" fmla="*/ 2147483646 h 2512"/>
                  <a:gd name="T88" fmla="*/ 2147483646 w 4540"/>
                  <a:gd name="T89" fmla="*/ 2147483646 h 2512"/>
                  <a:gd name="T90" fmla="*/ 2147483646 w 4540"/>
                  <a:gd name="T91" fmla="*/ 2147483646 h 2512"/>
                  <a:gd name="T92" fmla="*/ 2147483646 w 4540"/>
                  <a:gd name="T93" fmla="*/ 2147483646 h 2512"/>
                  <a:gd name="T94" fmla="*/ 2147483646 w 4540"/>
                  <a:gd name="T95" fmla="*/ 2147483646 h 2512"/>
                  <a:gd name="T96" fmla="*/ 2147483646 w 4540"/>
                  <a:gd name="T97" fmla="*/ 2147483646 h 2512"/>
                  <a:gd name="T98" fmla="*/ 2147483646 w 4540"/>
                  <a:gd name="T99" fmla="*/ 2147483646 h 2512"/>
                  <a:gd name="T100" fmla="*/ 2147483646 w 4540"/>
                  <a:gd name="T101" fmla="*/ 2147483646 h 2512"/>
                  <a:gd name="T102" fmla="*/ 2147483646 w 4540"/>
                  <a:gd name="T103" fmla="*/ 2147483646 h 25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40"/>
                  <a:gd name="T157" fmla="*/ 0 h 2512"/>
                  <a:gd name="T158" fmla="*/ 4540 w 4540"/>
                  <a:gd name="T159" fmla="*/ 2512 h 25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40" h="2512">
                    <a:moveTo>
                      <a:pt x="4540" y="1872"/>
                    </a:moveTo>
                    <a:lnTo>
                      <a:pt x="4540" y="1872"/>
                    </a:lnTo>
                    <a:lnTo>
                      <a:pt x="4538" y="1840"/>
                    </a:lnTo>
                    <a:lnTo>
                      <a:pt x="4536" y="1806"/>
                    </a:lnTo>
                    <a:lnTo>
                      <a:pt x="4532" y="1774"/>
                    </a:lnTo>
                    <a:lnTo>
                      <a:pt x="4526" y="1744"/>
                    </a:lnTo>
                    <a:lnTo>
                      <a:pt x="4520" y="1712"/>
                    </a:lnTo>
                    <a:lnTo>
                      <a:pt x="4510" y="1682"/>
                    </a:lnTo>
                    <a:lnTo>
                      <a:pt x="4500" y="1652"/>
                    </a:lnTo>
                    <a:lnTo>
                      <a:pt x="4490" y="1622"/>
                    </a:lnTo>
                    <a:lnTo>
                      <a:pt x="4476" y="1594"/>
                    </a:lnTo>
                    <a:lnTo>
                      <a:pt x="4462" y="1566"/>
                    </a:lnTo>
                    <a:lnTo>
                      <a:pt x="4446" y="1540"/>
                    </a:lnTo>
                    <a:lnTo>
                      <a:pt x="4430" y="1514"/>
                    </a:lnTo>
                    <a:lnTo>
                      <a:pt x="4412" y="1490"/>
                    </a:lnTo>
                    <a:lnTo>
                      <a:pt x="4394" y="1464"/>
                    </a:lnTo>
                    <a:lnTo>
                      <a:pt x="4374" y="1442"/>
                    </a:lnTo>
                    <a:lnTo>
                      <a:pt x="4352" y="1420"/>
                    </a:lnTo>
                    <a:lnTo>
                      <a:pt x="4330" y="1398"/>
                    </a:lnTo>
                    <a:lnTo>
                      <a:pt x="4306" y="1378"/>
                    </a:lnTo>
                    <a:lnTo>
                      <a:pt x="4282" y="1358"/>
                    </a:lnTo>
                    <a:lnTo>
                      <a:pt x="4258" y="1342"/>
                    </a:lnTo>
                    <a:lnTo>
                      <a:pt x="4232" y="1324"/>
                    </a:lnTo>
                    <a:lnTo>
                      <a:pt x="4204" y="1310"/>
                    </a:lnTo>
                    <a:lnTo>
                      <a:pt x="4176" y="1294"/>
                    </a:lnTo>
                    <a:lnTo>
                      <a:pt x="4148" y="1282"/>
                    </a:lnTo>
                    <a:lnTo>
                      <a:pt x="4120" y="1270"/>
                    </a:lnTo>
                    <a:lnTo>
                      <a:pt x="4090" y="1260"/>
                    </a:lnTo>
                    <a:lnTo>
                      <a:pt x="4060" y="1252"/>
                    </a:lnTo>
                    <a:lnTo>
                      <a:pt x="4028" y="1244"/>
                    </a:lnTo>
                    <a:lnTo>
                      <a:pt x="3996" y="1240"/>
                    </a:lnTo>
                    <a:lnTo>
                      <a:pt x="3964" y="1236"/>
                    </a:lnTo>
                    <a:lnTo>
                      <a:pt x="3932" y="1232"/>
                    </a:lnTo>
                    <a:lnTo>
                      <a:pt x="3898" y="1232"/>
                    </a:lnTo>
                    <a:lnTo>
                      <a:pt x="3850" y="1234"/>
                    </a:lnTo>
                    <a:lnTo>
                      <a:pt x="3842" y="1198"/>
                    </a:lnTo>
                    <a:lnTo>
                      <a:pt x="3832" y="1166"/>
                    </a:lnTo>
                    <a:lnTo>
                      <a:pt x="3818" y="1132"/>
                    </a:lnTo>
                    <a:lnTo>
                      <a:pt x="3802" y="1102"/>
                    </a:lnTo>
                    <a:lnTo>
                      <a:pt x="3784" y="1072"/>
                    </a:lnTo>
                    <a:lnTo>
                      <a:pt x="3762" y="1046"/>
                    </a:lnTo>
                    <a:lnTo>
                      <a:pt x="3738" y="1020"/>
                    </a:lnTo>
                    <a:lnTo>
                      <a:pt x="3714" y="996"/>
                    </a:lnTo>
                    <a:lnTo>
                      <a:pt x="3686" y="976"/>
                    </a:lnTo>
                    <a:lnTo>
                      <a:pt x="3656" y="956"/>
                    </a:lnTo>
                    <a:lnTo>
                      <a:pt x="3626" y="940"/>
                    </a:lnTo>
                    <a:lnTo>
                      <a:pt x="3594" y="926"/>
                    </a:lnTo>
                    <a:lnTo>
                      <a:pt x="3560" y="916"/>
                    </a:lnTo>
                    <a:lnTo>
                      <a:pt x="3524" y="908"/>
                    </a:lnTo>
                    <a:lnTo>
                      <a:pt x="3490" y="904"/>
                    </a:lnTo>
                    <a:lnTo>
                      <a:pt x="3452" y="902"/>
                    </a:lnTo>
                    <a:lnTo>
                      <a:pt x="3416" y="902"/>
                    </a:lnTo>
                    <a:lnTo>
                      <a:pt x="3382" y="908"/>
                    </a:lnTo>
                    <a:lnTo>
                      <a:pt x="3380" y="860"/>
                    </a:lnTo>
                    <a:lnTo>
                      <a:pt x="3374" y="814"/>
                    </a:lnTo>
                    <a:lnTo>
                      <a:pt x="3368" y="768"/>
                    </a:lnTo>
                    <a:lnTo>
                      <a:pt x="3360" y="724"/>
                    </a:lnTo>
                    <a:lnTo>
                      <a:pt x="3348" y="680"/>
                    </a:lnTo>
                    <a:lnTo>
                      <a:pt x="3334" y="638"/>
                    </a:lnTo>
                    <a:lnTo>
                      <a:pt x="3320" y="594"/>
                    </a:lnTo>
                    <a:lnTo>
                      <a:pt x="3302" y="554"/>
                    </a:lnTo>
                    <a:lnTo>
                      <a:pt x="3284" y="514"/>
                    </a:lnTo>
                    <a:lnTo>
                      <a:pt x="3262" y="474"/>
                    </a:lnTo>
                    <a:lnTo>
                      <a:pt x="3240" y="436"/>
                    </a:lnTo>
                    <a:lnTo>
                      <a:pt x="3216" y="400"/>
                    </a:lnTo>
                    <a:lnTo>
                      <a:pt x="3190" y="364"/>
                    </a:lnTo>
                    <a:lnTo>
                      <a:pt x="3162" y="330"/>
                    </a:lnTo>
                    <a:lnTo>
                      <a:pt x="3132" y="296"/>
                    </a:lnTo>
                    <a:lnTo>
                      <a:pt x="3102" y="266"/>
                    </a:lnTo>
                    <a:lnTo>
                      <a:pt x="3070" y="236"/>
                    </a:lnTo>
                    <a:lnTo>
                      <a:pt x="3036" y="206"/>
                    </a:lnTo>
                    <a:lnTo>
                      <a:pt x="3002" y="180"/>
                    </a:lnTo>
                    <a:lnTo>
                      <a:pt x="2966" y="154"/>
                    </a:lnTo>
                    <a:lnTo>
                      <a:pt x="2928" y="132"/>
                    </a:lnTo>
                    <a:lnTo>
                      <a:pt x="2890" y="110"/>
                    </a:lnTo>
                    <a:lnTo>
                      <a:pt x="2850" y="90"/>
                    </a:lnTo>
                    <a:lnTo>
                      <a:pt x="2810" y="72"/>
                    </a:lnTo>
                    <a:lnTo>
                      <a:pt x="2768" y="56"/>
                    </a:lnTo>
                    <a:lnTo>
                      <a:pt x="2724" y="42"/>
                    </a:lnTo>
                    <a:lnTo>
                      <a:pt x="2682" y="28"/>
                    </a:lnTo>
                    <a:lnTo>
                      <a:pt x="2636" y="18"/>
                    </a:lnTo>
                    <a:lnTo>
                      <a:pt x="2592" y="10"/>
                    </a:lnTo>
                    <a:lnTo>
                      <a:pt x="2546" y="6"/>
                    </a:lnTo>
                    <a:lnTo>
                      <a:pt x="2500" y="2"/>
                    </a:lnTo>
                    <a:lnTo>
                      <a:pt x="2452" y="0"/>
                    </a:lnTo>
                    <a:lnTo>
                      <a:pt x="2416" y="2"/>
                    </a:lnTo>
                    <a:lnTo>
                      <a:pt x="2380" y="4"/>
                    </a:lnTo>
                    <a:lnTo>
                      <a:pt x="2346" y="6"/>
                    </a:lnTo>
                    <a:lnTo>
                      <a:pt x="2310" y="12"/>
                    </a:lnTo>
                    <a:lnTo>
                      <a:pt x="2276" y="18"/>
                    </a:lnTo>
                    <a:lnTo>
                      <a:pt x="2242" y="24"/>
                    </a:lnTo>
                    <a:lnTo>
                      <a:pt x="2208" y="32"/>
                    </a:lnTo>
                    <a:lnTo>
                      <a:pt x="2174" y="42"/>
                    </a:lnTo>
                    <a:lnTo>
                      <a:pt x="2142" y="54"/>
                    </a:lnTo>
                    <a:lnTo>
                      <a:pt x="2110" y="66"/>
                    </a:lnTo>
                    <a:lnTo>
                      <a:pt x="2078" y="78"/>
                    </a:lnTo>
                    <a:lnTo>
                      <a:pt x="2048" y="92"/>
                    </a:lnTo>
                    <a:lnTo>
                      <a:pt x="2018" y="108"/>
                    </a:lnTo>
                    <a:lnTo>
                      <a:pt x="1988" y="124"/>
                    </a:lnTo>
                    <a:lnTo>
                      <a:pt x="1960" y="142"/>
                    </a:lnTo>
                    <a:lnTo>
                      <a:pt x="1932" y="160"/>
                    </a:lnTo>
                    <a:lnTo>
                      <a:pt x="1904" y="180"/>
                    </a:lnTo>
                    <a:lnTo>
                      <a:pt x="1876" y="200"/>
                    </a:lnTo>
                    <a:lnTo>
                      <a:pt x="1850" y="220"/>
                    </a:lnTo>
                    <a:lnTo>
                      <a:pt x="1826" y="244"/>
                    </a:lnTo>
                    <a:lnTo>
                      <a:pt x="1802" y="266"/>
                    </a:lnTo>
                    <a:lnTo>
                      <a:pt x="1778" y="290"/>
                    </a:lnTo>
                    <a:lnTo>
                      <a:pt x="1756" y="314"/>
                    </a:lnTo>
                    <a:lnTo>
                      <a:pt x="1734" y="340"/>
                    </a:lnTo>
                    <a:lnTo>
                      <a:pt x="1712" y="366"/>
                    </a:lnTo>
                    <a:lnTo>
                      <a:pt x="1692" y="394"/>
                    </a:lnTo>
                    <a:lnTo>
                      <a:pt x="1674" y="422"/>
                    </a:lnTo>
                    <a:lnTo>
                      <a:pt x="1656" y="450"/>
                    </a:lnTo>
                    <a:lnTo>
                      <a:pt x="1638" y="480"/>
                    </a:lnTo>
                    <a:lnTo>
                      <a:pt x="1622" y="510"/>
                    </a:lnTo>
                    <a:lnTo>
                      <a:pt x="1608" y="540"/>
                    </a:lnTo>
                    <a:lnTo>
                      <a:pt x="1594" y="570"/>
                    </a:lnTo>
                    <a:lnTo>
                      <a:pt x="1552" y="558"/>
                    </a:lnTo>
                    <a:lnTo>
                      <a:pt x="1508" y="548"/>
                    </a:lnTo>
                    <a:lnTo>
                      <a:pt x="1462" y="542"/>
                    </a:lnTo>
                    <a:lnTo>
                      <a:pt x="1416" y="540"/>
                    </a:lnTo>
                    <a:lnTo>
                      <a:pt x="1390" y="542"/>
                    </a:lnTo>
                    <a:lnTo>
                      <a:pt x="1364" y="544"/>
                    </a:lnTo>
                    <a:lnTo>
                      <a:pt x="1336" y="546"/>
                    </a:lnTo>
                    <a:lnTo>
                      <a:pt x="1312" y="550"/>
                    </a:lnTo>
                    <a:lnTo>
                      <a:pt x="1286" y="556"/>
                    </a:lnTo>
                    <a:lnTo>
                      <a:pt x="1260" y="564"/>
                    </a:lnTo>
                    <a:lnTo>
                      <a:pt x="1236" y="572"/>
                    </a:lnTo>
                    <a:lnTo>
                      <a:pt x="1212" y="582"/>
                    </a:lnTo>
                    <a:lnTo>
                      <a:pt x="1190" y="592"/>
                    </a:lnTo>
                    <a:lnTo>
                      <a:pt x="1166" y="602"/>
                    </a:lnTo>
                    <a:lnTo>
                      <a:pt x="1144" y="616"/>
                    </a:lnTo>
                    <a:lnTo>
                      <a:pt x="1124" y="628"/>
                    </a:lnTo>
                    <a:lnTo>
                      <a:pt x="1082" y="658"/>
                    </a:lnTo>
                    <a:lnTo>
                      <a:pt x="1046" y="692"/>
                    </a:lnTo>
                    <a:lnTo>
                      <a:pt x="1012" y="730"/>
                    </a:lnTo>
                    <a:lnTo>
                      <a:pt x="980" y="770"/>
                    </a:lnTo>
                    <a:lnTo>
                      <a:pt x="966" y="790"/>
                    </a:lnTo>
                    <a:lnTo>
                      <a:pt x="954" y="812"/>
                    </a:lnTo>
                    <a:lnTo>
                      <a:pt x="942" y="834"/>
                    </a:lnTo>
                    <a:lnTo>
                      <a:pt x="932" y="858"/>
                    </a:lnTo>
                    <a:lnTo>
                      <a:pt x="922" y="882"/>
                    </a:lnTo>
                    <a:lnTo>
                      <a:pt x="914" y="906"/>
                    </a:lnTo>
                    <a:lnTo>
                      <a:pt x="906" y="930"/>
                    </a:lnTo>
                    <a:lnTo>
                      <a:pt x="900" y="956"/>
                    </a:lnTo>
                    <a:lnTo>
                      <a:pt x="894" y="980"/>
                    </a:lnTo>
                    <a:lnTo>
                      <a:pt x="890" y="1006"/>
                    </a:lnTo>
                    <a:lnTo>
                      <a:pt x="888" y="1034"/>
                    </a:lnTo>
                    <a:lnTo>
                      <a:pt x="888" y="1060"/>
                    </a:lnTo>
                    <a:lnTo>
                      <a:pt x="850" y="1054"/>
                    </a:lnTo>
                    <a:lnTo>
                      <a:pt x="812" y="1048"/>
                    </a:lnTo>
                    <a:lnTo>
                      <a:pt x="774" y="1046"/>
                    </a:lnTo>
                    <a:lnTo>
                      <a:pt x="736" y="1044"/>
                    </a:lnTo>
                    <a:lnTo>
                      <a:pt x="698" y="1046"/>
                    </a:lnTo>
                    <a:lnTo>
                      <a:pt x="660" y="1048"/>
                    </a:lnTo>
                    <a:lnTo>
                      <a:pt x="624" y="1052"/>
                    </a:lnTo>
                    <a:lnTo>
                      <a:pt x="588" y="1060"/>
                    </a:lnTo>
                    <a:lnTo>
                      <a:pt x="552" y="1068"/>
                    </a:lnTo>
                    <a:lnTo>
                      <a:pt x="516" y="1078"/>
                    </a:lnTo>
                    <a:lnTo>
                      <a:pt x="482" y="1090"/>
                    </a:lnTo>
                    <a:lnTo>
                      <a:pt x="450" y="1102"/>
                    </a:lnTo>
                    <a:lnTo>
                      <a:pt x="416" y="1116"/>
                    </a:lnTo>
                    <a:lnTo>
                      <a:pt x="386" y="1134"/>
                    </a:lnTo>
                    <a:lnTo>
                      <a:pt x="354" y="1150"/>
                    </a:lnTo>
                    <a:lnTo>
                      <a:pt x="324" y="1170"/>
                    </a:lnTo>
                    <a:lnTo>
                      <a:pt x="296" y="1190"/>
                    </a:lnTo>
                    <a:lnTo>
                      <a:pt x="268" y="1212"/>
                    </a:lnTo>
                    <a:lnTo>
                      <a:pt x="242" y="1236"/>
                    </a:lnTo>
                    <a:lnTo>
                      <a:pt x="216" y="1260"/>
                    </a:lnTo>
                    <a:lnTo>
                      <a:pt x="192" y="1286"/>
                    </a:lnTo>
                    <a:lnTo>
                      <a:pt x="168" y="1312"/>
                    </a:lnTo>
                    <a:lnTo>
                      <a:pt x="146" y="1340"/>
                    </a:lnTo>
                    <a:lnTo>
                      <a:pt x="126" y="1368"/>
                    </a:lnTo>
                    <a:lnTo>
                      <a:pt x="108" y="1398"/>
                    </a:lnTo>
                    <a:lnTo>
                      <a:pt x="90" y="1428"/>
                    </a:lnTo>
                    <a:lnTo>
                      <a:pt x="74" y="1460"/>
                    </a:lnTo>
                    <a:lnTo>
                      <a:pt x="58" y="1492"/>
                    </a:lnTo>
                    <a:lnTo>
                      <a:pt x="46" y="1526"/>
                    </a:lnTo>
                    <a:lnTo>
                      <a:pt x="34" y="1560"/>
                    </a:lnTo>
                    <a:lnTo>
                      <a:pt x="24" y="1596"/>
                    </a:lnTo>
                    <a:lnTo>
                      <a:pt x="16" y="1630"/>
                    </a:lnTo>
                    <a:lnTo>
                      <a:pt x="10" y="1666"/>
                    </a:lnTo>
                    <a:lnTo>
                      <a:pt x="4" y="1704"/>
                    </a:lnTo>
                    <a:lnTo>
                      <a:pt x="2" y="1740"/>
                    </a:lnTo>
                    <a:lnTo>
                      <a:pt x="0" y="1778"/>
                    </a:lnTo>
                    <a:lnTo>
                      <a:pt x="2" y="1814"/>
                    </a:lnTo>
                    <a:lnTo>
                      <a:pt x="4" y="1850"/>
                    </a:lnTo>
                    <a:lnTo>
                      <a:pt x="8" y="1886"/>
                    </a:lnTo>
                    <a:lnTo>
                      <a:pt x="14" y="1920"/>
                    </a:lnTo>
                    <a:lnTo>
                      <a:pt x="22" y="1954"/>
                    </a:lnTo>
                    <a:lnTo>
                      <a:pt x="32" y="1988"/>
                    </a:lnTo>
                    <a:lnTo>
                      <a:pt x="42" y="2022"/>
                    </a:lnTo>
                    <a:lnTo>
                      <a:pt x="54" y="2054"/>
                    </a:lnTo>
                    <a:lnTo>
                      <a:pt x="68" y="2086"/>
                    </a:lnTo>
                    <a:lnTo>
                      <a:pt x="82" y="2116"/>
                    </a:lnTo>
                    <a:lnTo>
                      <a:pt x="100" y="2146"/>
                    </a:lnTo>
                    <a:lnTo>
                      <a:pt x="116" y="2174"/>
                    </a:lnTo>
                    <a:lnTo>
                      <a:pt x="136" y="2202"/>
                    </a:lnTo>
                    <a:lnTo>
                      <a:pt x="156" y="2230"/>
                    </a:lnTo>
                    <a:lnTo>
                      <a:pt x="178" y="2256"/>
                    </a:lnTo>
                    <a:lnTo>
                      <a:pt x="200" y="2282"/>
                    </a:lnTo>
                    <a:lnTo>
                      <a:pt x="224" y="2306"/>
                    </a:lnTo>
                    <a:lnTo>
                      <a:pt x="248" y="2328"/>
                    </a:lnTo>
                    <a:lnTo>
                      <a:pt x="274" y="2350"/>
                    </a:lnTo>
                    <a:lnTo>
                      <a:pt x="302" y="2370"/>
                    </a:lnTo>
                    <a:lnTo>
                      <a:pt x="328" y="2390"/>
                    </a:lnTo>
                    <a:lnTo>
                      <a:pt x="358" y="2408"/>
                    </a:lnTo>
                    <a:lnTo>
                      <a:pt x="388" y="2426"/>
                    </a:lnTo>
                    <a:lnTo>
                      <a:pt x="418" y="2440"/>
                    </a:lnTo>
                    <a:lnTo>
                      <a:pt x="448" y="2454"/>
                    </a:lnTo>
                    <a:lnTo>
                      <a:pt x="480" y="2468"/>
                    </a:lnTo>
                    <a:lnTo>
                      <a:pt x="514" y="2478"/>
                    </a:lnTo>
                    <a:lnTo>
                      <a:pt x="546" y="2488"/>
                    </a:lnTo>
                    <a:lnTo>
                      <a:pt x="580" y="2496"/>
                    </a:lnTo>
                    <a:lnTo>
                      <a:pt x="616" y="2504"/>
                    </a:lnTo>
                    <a:lnTo>
                      <a:pt x="650" y="2508"/>
                    </a:lnTo>
                    <a:lnTo>
                      <a:pt x="686" y="2512"/>
                    </a:lnTo>
                    <a:lnTo>
                      <a:pt x="3908" y="2512"/>
                    </a:lnTo>
                    <a:lnTo>
                      <a:pt x="3942" y="2512"/>
                    </a:lnTo>
                    <a:lnTo>
                      <a:pt x="3974" y="2508"/>
                    </a:lnTo>
                    <a:lnTo>
                      <a:pt x="4006" y="2504"/>
                    </a:lnTo>
                    <a:lnTo>
                      <a:pt x="4036" y="2498"/>
                    </a:lnTo>
                    <a:lnTo>
                      <a:pt x="4066" y="2490"/>
                    </a:lnTo>
                    <a:lnTo>
                      <a:pt x="4096" y="2482"/>
                    </a:lnTo>
                    <a:lnTo>
                      <a:pt x="4126" y="2472"/>
                    </a:lnTo>
                    <a:lnTo>
                      <a:pt x="4154" y="2460"/>
                    </a:lnTo>
                    <a:lnTo>
                      <a:pt x="4182" y="2446"/>
                    </a:lnTo>
                    <a:lnTo>
                      <a:pt x="4210" y="2432"/>
                    </a:lnTo>
                    <a:lnTo>
                      <a:pt x="4236" y="2416"/>
                    </a:lnTo>
                    <a:lnTo>
                      <a:pt x="4262" y="2400"/>
                    </a:lnTo>
                    <a:lnTo>
                      <a:pt x="4286" y="2382"/>
                    </a:lnTo>
                    <a:lnTo>
                      <a:pt x="4310" y="2364"/>
                    </a:lnTo>
                    <a:lnTo>
                      <a:pt x="4334" y="2344"/>
                    </a:lnTo>
                    <a:lnTo>
                      <a:pt x="4356" y="2322"/>
                    </a:lnTo>
                    <a:lnTo>
                      <a:pt x="4376" y="2300"/>
                    </a:lnTo>
                    <a:lnTo>
                      <a:pt x="4396" y="2276"/>
                    </a:lnTo>
                    <a:lnTo>
                      <a:pt x="4414" y="2252"/>
                    </a:lnTo>
                    <a:lnTo>
                      <a:pt x="4432" y="2228"/>
                    </a:lnTo>
                    <a:lnTo>
                      <a:pt x="4448" y="2202"/>
                    </a:lnTo>
                    <a:lnTo>
                      <a:pt x="4464" y="2176"/>
                    </a:lnTo>
                    <a:lnTo>
                      <a:pt x="4478" y="2148"/>
                    </a:lnTo>
                    <a:lnTo>
                      <a:pt x="4490" y="2120"/>
                    </a:lnTo>
                    <a:lnTo>
                      <a:pt x="4502" y="2090"/>
                    </a:lnTo>
                    <a:lnTo>
                      <a:pt x="4512" y="2062"/>
                    </a:lnTo>
                    <a:lnTo>
                      <a:pt x="4520" y="2030"/>
                    </a:lnTo>
                    <a:lnTo>
                      <a:pt x="4526" y="2000"/>
                    </a:lnTo>
                    <a:lnTo>
                      <a:pt x="4532" y="1968"/>
                    </a:lnTo>
                    <a:lnTo>
                      <a:pt x="4536" y="1938"/>
                    </a:lnTo>
                    <a:lnTo>
                      <a:pt x="4538" y="1904"/>
                    </a:lnTo>
                    <a:lnTo>
                      <a:pt x="4540" y="1872"/>
                    </a:lnTo>
                    <a:close/>
                  </a:path>
                </a:pathLst>
              </a:custGeom>
              <a:noFill/>
              <a:ln w="19050">
                <a:solidFill>
                  <a:srgbClr val="FFFFFF"/>
                </a:solidFill>
                <a:round/>
                <a:headEnd/>
                <a:tailEnd/>
              </a:ln>
              <a:effectLst>
                <a:outerShdw blurRad="127000" dist="38100" dir="8100000" algn="tr" rotWithShape="0">
                  <a:prstClr val="black">
                    <a:alpha val="40000"/>
                  </a:prstClr>
                </a:outerShdw>
              </a:effectLst>
            </p:spPr>
            <p:txBody>
              <a:bodyPr lIns="85668" tIns="42836" rIns="85668" bIns="42836"/>
              <a:lstStyle/>
              <a:p>
                <a:pPr marL="0" marR="0" lvl="0" indent="0" algn="ctr" defTabSz="5711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S Gothic" panose="020B0609070205080204" pitchFamily="49" charset="-128"/>
                  <a:cs typeface="+mn-cs"/>
                </a:endParaRPr>
              </a:p>
            </p:txBody>
          </p:sp>
        </p:grpSp>
        <p:pic>
          <p:nvPicPr>
            <p:cNvPr id="17" name="Picture 16">
              <a:extLst>
                <a:ext uri="{FF2B5EF4-FFF2-40B4-BE49-F238E27FC236}">
                  <a16:creationId xmlns:a16="http://schemas.microsoft.com/office/drawing/2014/main" id="{E46B0775-B4E6-FD01-94E0-9DAD32AF1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89899" y="2819522"/>
              <a:ext cx="1115114" cy="178593"/>
            </a:xfrm>
            <a:prstGeom prst="rect">
              <a:avLst/>
            </a:prstGeom>
          </p:spPr>
        </p:pic>
      </p:grpSp>
      <p:pic>
        <p:nvPicPr>
          <p:cNvPr id="23" name="Picture 22" descr="Graphical user interface&#10;&#10;Description automatically generated">
            <a:extLst>
              <a:ext uri="{FF2B5EF4-FFF2-40B4-BE49-F238E27FC236}">
                <a16:creationId xmlns:a16="http://schemas.microsoft.com/office/drawing/2014/main" id="{454650B7-8E78-9DA1-4399-03EBC778A660}"/>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494" b="89241" l="1585" r="96686">
                        <a14:foregroundMark x1="74352" y1="20886" x2="74352" y2="20886"/>
                        <a14:foregroundMark x1="61671" y1="18354" x2="61671" y2="18354"/>
                        <a14:foregroundMark x1="50288" y1="15823" x2="50288" y2="15823"/>
                        <a14:foregroundMark x1="44236" y1="23418" x2="44236" y2="23418"/>
                        <a14:foregroundMark x1="48127" y1="13291" x2="42075" y2="18354"/>
                        <a14:foregroundMark x1="37176" y1="23418" x2="37176" y2="23418"/>
                        <a14:foregroundMark x1="36023" y1="20886" x2="36023" y2="20886"/>
                        <a14:foregroundMark x1="90634" y1="32911" x2="90634" y2="32911"/>
                        <a14:foregroundMark x1="93372" y1="30380" x2="93372" y2="30380"/>
                        <a14:foregroundMark x1="95101" y1="27848" x2="95101" y2="27848"/>
                        <a14:foregroundMark x1="96686" y1="20886" x2="96686" y2="20886"/>
                        <a14:foregroundMark x1="8213" y1="56962" x2="8213" y2="56962"/>
                        <a14:foregroundMark x1="1585" y1="56962" x2="1585" y2="56962"/>
                        <a14:foregroundMark x1="36599" y1="20886" x2="36599" y2="20886"/>
                        <a14:foregroundMark x1="37176" y1="20886" x2="37176" y2="20886"/>
                        <a14:foregroundMark x1="37176" y1="20886" x2="37176" y2="20886"/>
                        <a14:foregroundMark x1="37176" y1="20886" x2="37176" y2="20886"/>
                        <a14:foregroundMark x1="36599" y1="23418" x2="36599" y2="23418"/>
                        <a14:foregroundMark x1="48127" y1="27848" x2="38761" y2="18354"/>
                      </a14:backgroundRemoval>
                    </a14:imgEffect>
                    <a14:imgEffect>
                      <a14:colorTemperature colorTemp="7800"/>
                    </a14:imgEffect>
                  </a14:imgLayer>
                </a14:imgProps>
              </a:ext>
              <a:ext uri="{28A0092B-C50C-407E-A947-70E740481C1C}">
                <a14:useLocalDpi xmlns:a14="http://schemas.microsoft.com/office/drawing/2010/main"/>
              </a:ext>
            </a:extLst>
          </a:blip>
          <a:stretch>
            <a:fillRect/>
          </a:stretch>
        </p:blipFill>
        <p:spPr>
          <a:xfrm>
            <a:off x="428969" y="6109373"/>
            <a:ext cx="5124784" cy="1164406"/>
          </a:xfrm>
          <a:prstGeom prst="rect">
            <a:avLst/>
          </a:prstGeom>
          <a:ln>
            <a:noFill/>
          </a:ln>
          <a:effectLst>
            <a:glow>
              <a:srgbClr val="6F6F6F">
                <a:satMod val="175000"/>
              </a:srgbClr>
            </a:glow>
            <a:outerShdw blurRad="127000" dist="127000" dir="8100000" algn="tr" rotWithShape="0">
              <a:prstClr val="black">
                <a:alpha val="40000"/>
              </a:prstClr>
            </a:outerShdw>
          </a:effectLst>
        </p:spPr>
      </p:pic>
      <p:pic>
        <p:nvPicPr>
          <p:cNvPr id="24" name="Picture 23">
            <a:extLst>
              <a:ext uri="{FF2B5EF4-FFF2-40B4-BE49-F238E27FC236}">
                <a16:creationId xmlns:a16="http://schemas.microsoft.com/office/drawing/2014/main" id="{7891736C-3B21-A4F6-7CBD-C0C90AB17FA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9946" b="91039" l="9965" r="89985">
                        <a14:foregroundMark x1="56353" y1="14427" x2="56353" y2="14427"/>
                        <a14:foregroundMark x1="57000" y1="14785" x2="57000" y2="14785"/>
                        <a14:foregroundMark x1="56851" y1="14606" x2="56851" y2="14606"/>
                        <a14:foregroundMark x1="57299" y1="14785" x2="57299" y2="14785"/>
                        <a14:foregroundMark x1="56652" y1="14427" x2="56652" y2="14427"/>
                        <a14:foregroundMark x1="79472" y1="20072" x2="78874" y2="20072"/>
                        <a14:foregroundMark x1="78974" y1="20789" x2="76582" y2="20072"/>
                        <a14:foregroundMark x1="78226" y1="19624" x2="78226" y2="19624"/>
                        <a14:foregroundMark x1="77927" y1="19444" x2="77927" y2="19444"/>
                        <a14:foregroundMark x1="78525" y1="20072" x2="78525" y2="20072"/>
                        <a14:foregroundMark x1="78525" y1="19624" x2="78525" y2="19624"/>
                        <a14:foregroundMark x1="76682" y1="19086" x2="76682" y2="19086"/>
                        <a14:foregroundMark x1="76981" y1="19086" x2="76981" y2="19086"/>
                        <a14:foregroundMark x1="75635" y1="18907" x2="75635" y2="18907"/>
                        <a14:foregroundMark x1="75835" y1="19086" x2="75835" y2="19086"/>
                        <a14:foregroundMark x1="74788" y1="18548" x2="74788" y2="18548"/>
                        <a14:foregroundMark x1="73842" y1="18728" x2="73842" y2="18728"/>
                        <a14:foregroundMark x1="73244" y1="18369" x2="73244" y2="18369"/>
                        <a14:foregroundMark x1="72596" y1="18190" x2="72596" y2="18190"/>
                        <a14:foregroundMark x1="71151" y1="18011" x2="71151" y2="18011"/>
                        <a14:foregroundMark x1="71151" y1="18011" x2="71151" y2="18011"/>
                        <a14:foregroundMark x1="71251" y1="18011" x2="71251" y2="18011"/>
                        <a14:foregroundMark x1="71350" y1="18011" x2="71350" y2="18011"/>
                        <a14:foregroundMark x1="71350" y1="18190" x2="71350" y2="18190"/>
                        <a14:foregroundMark x1="70005" y1="17652" x2="70005" y2="17652"/>
                        <a14:foregroundMark x1="69058" y1="17384" x2="69058" y2="17384"/>
                        <a14:foregroundMark x1="70304" y1="18011" x2="70304" y2="18011"/>
                        <a14:foregroundMark x1="70404" y1="17652" x2="70404" y2="17652"/>
                        <a14:foregroundMark x1="69158" y1="17384" x2="69158" y2="17384"/>
                        <a14:foregroundMark x1="68211" y1="17025" x2="68211" y2="17025"/>
                        <a14:foregroundMark x1="67165" y1="16846" x2="67165" y2="16846"/>
                        <a14:foregroundMark x1="66168" y1="16667" x2="66168" y2="16667"/>
                        <a14:foregroundMark x1="65122" y1="16129" x2="65122" y2="16129"/>
                        <a14:foregroundMark x1="65321" y1="16487" x2="65321" y2="16487"/>
                        <a14:foregroundMark x1="63976" y1="16129" x2="63976" y2="16129"/>
                        <a14:foregroundMark x1="62581" y1="15771" x2="62581" y2="15771"/>
                        <a14:foregroundMark x1="62730" y1="15950" x2="62730" y2="15950"/>
                        <a14:foregroundMark x1="62730" y1="15950" x2="62730" y2="15950"/>
                        <a14:foregroundMark x1="62730" y1="16129" x2="62730" y2="16129"/>
                        <a14:foregroundMark x1="62830" y1="15950" x2="62830" y2="15950"/>
                        <a14:foregroundMark x1="61784" y1="15771" x2="61784" y2="15771"/>
                        <a14:foregroundMark x1="62282" y1="15771" x2="61335" y2="15771"/>
                        <a14:foregroundMark x1="61136" y1="15591" x2="61136" y2="15591"/>
                        <a14:foregroundMark x1="60189" y1="15323" x2="60189" y2="15323"/>
                        <a14:foregroundMark x1="60538" y1="15591" x2="58944" y2="14964"/>
                        <a14:foregroundMark x1="57698" y1="14606" x2="57698" y2="14606"/>
                        <a14:foregroundMark x1="57798" y1="14964" x2="57798" y2="14964"/>
                        <a14:foregroundMark x1="57698" y1="14427" x2="57698" y2="14427"/>
                        <a14:foregroundMark x1="57897" y1="14785" x2="57897" y2="14785"/>
                        <a14:foregroundMark x1="17788" y1="43459" x2="17788" y2="43459"/>
                        <a14:foregroundMark x1="17588" y1="43100" x2="17588" y2="43100"/>
                        <a14:foregroundMark x1="17788" y1="42921" x2="17788" y2="42921"/>
                        <a14:foregroundMark x1="23518" y1="38351" x2="23518" y2="38351"/>
                        <a14:foregroundMark x1="23767" y1="38172" x2="23767" y2="38172"/>
                        <a14:foregroundMark x1="56153" y1="91039" x2="56153" y2="91039"/>
                        <a14:foregroundMark x1="85102" y1="39875" x2="85102" y2="39875"/>
                        <a14:foregroundMark x1="84255" y1="38620" x2="85301" y2="40054"/>
                        <a14:foregroundMark x1="84704" y1="39516" x2="84704" y2="39516"/>
                        <a14:foregroundMark x1="71749" y1="18190" x2="71749" y2="18190"/>
                        <a14:foregroundMark x1="64076" y1="16487" x2="64076" y2="16487"/>
                        <a14:foregroundMark x1="63129" y1="15950" x2="63129" y2="15950"/>
                        <a14:foregroundMark x1="61335" y1="15591" x2="61335" y2="15591"/>
                        <a14:foregroundMark x1="60438" y1="15591" x2="60438" y2="15591"/>
                        <a14:foregroundMark x1="60438" y1="15591" x2="59591" y2="15591"/>
                        <a14:foregroundMark x1="60289" y1="15143" x2="60289" y2="15143"/>
                        <a14:foregroundMark x1="57997" y1="14606" x2="57997" y2="14606"/>
                      </a14:backgroundRemoval>
                    </a14:imgEffect>
                  </a14:imgLayer>
                </a14:imgProps>
              </a:ext>
              <a:ext uri="{28A0092B-C50C-407E-A947-70E740481C1C}">
                <a14:useLocalDpi xmlns:a14="http://schemas.microsoft.com/office/drawing/2010/main"/>
              </a:ext>
            </a:extLst>
          </a:blip>
          <a:stretch>
            <a:fillRect/>
          </a:stretch>
        </p:blipFill>
        <p:spPr>
          <a:xfrm>
            <a:off x="12447359" y="3567879"/>
            <a:ext cx="5671752" cy="3155370"/>
          </a:xfrm>
          <a:prstGeom prst="rect">
            <a:avLst/>
          </a:prstGeom>
        </p:spPr>
      </p:pic>
      <p:pic>
        <p:nvPicPr>
          <p:cNvPr id="25" name="Picture Placeholder 5">
            <a:extLst>
              <a:ext uri="{FF2B5EF4-FFF2-40B4-BE49-F238E27FC236}">
                <a16:creationId xmlns:a16="http://schemas.microsoft.com/office/drawing/2014/main" id="{8720F04E-3E14-C269-E658-35641BADF57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2"/>
          <a:stretch/>
        </p:blipFill>
        <p:spPr>
          <a:xfrm>
            <a:off x="12997659" y="8213640"/>
            <a:ext cx="4347280" cy="2189916"/>
          </a:xfrm>
          <a:prstGeom prst="rect">
            <a:avLst/>
          </a:prstGeom>
          <a:noFill/>
          <a:scene3d>
            <a:camera prst="orthographicFront">
              <a:rot lat="0" lon="0" rev="0"/>
            </a:camera>
            <a:lightRig rig="threePt" dir="t"/>
          </a:scene3d>
        </p:spPr>
      </p:pic>
      <p:sp>
        <p:nvSpPr>
          <p:cNvPr id="26" name="TextBox 25">
            <a:extLst>
              <a:ext uri="{FF2B5EF4-FFF2-40B4-BE49-F238E27FC236}">
                <a16:creationId xmlns:a16="http://schemas.microsoft.com/office/drawing/2014/main" id="{BC5DB85A-666B-49D2-C810-1F92ACC8B5E5}"/>
              </a:ext>
            </a:extLst>
          </p:cNvPr>
          <p:cNvSpPr txBox="1"/>
          <p:nvPr/>
        </p:nvSpPr>
        <p:spPr>
          <a:xfrm>
            <a:off x="12278449" y="6058477"/>
            <a:ext cx="6008756" cy="830677"/>
          </a:xfrm>
          <a:prstGeom prst="rect">
            <a:avLst/>
          </a:prstGeom>
          <a:noFill/>
        </p:spPr>
        <p:txBody>
          <a:bodyPr wrap="square" rtlCol="0">
            <a:spAutoFit/>
          </a:bodyPr>
          <a:lstStyle/>
          <a:p>
            <a:pPr marL="0" marR="0" lvl="0" indent="0" algn="ctr" defTabSz="1828580" rtl="0" eaLnBrk="1" fontAlgn="auto" latinLnBrk="0" hangingPunct="1">
              <a:lnSpc>
                <a:spcPct val="100000"/>
              </a:lnSpc>
              <a:spcBef>
                <a:spcPts val="0"/>
              </a:spcBef>
              <a:spcAft>
                <a:spcPts val="0"/>
              </a:spcAft>
              <a:buClrTx/>
              <a:buSzTx/>
              <a:buFontTx/>
              <a:buNone/>
              <a:tabLst/>
              <a:defRPr/>
            </a:pPr>
            <a:r>
              <a:rPr kumimoji="0" lang="en-GB" sz="479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IBM Plex Sans" charset="0"/>
                <a:cs typeface="Arial" panose="020B0604020202020204" pitchFamily="34" charset="0"/>
              </a:rPr>
              <a:t>FlashSystem 9500</a:t>
            </a:r>
          </a:p>
        </p:txBody>
      </p:sp>
      <p:sp>
        <p:nvSpPr>
          <p:cNvPr id="27" name="TextBox 26">
            <a:extLst>
              <a:ext uri="{FF2B5EF4-FFF2-40B4-BE49-F238E27FC236}">
                <a16:creationId xmlns:a16="http://schemas.microsoft.com/office/drawing/2014/main" id="{0E8B302D-6236-E45C-3D46-6907E4F5E7C4}"/>
              </a:ext>
            </a:extLst>
          </p:cNvPr>
          <p:cNvSpPr txBox="1"/>
          <p:nvPr/>
        </p:nvSpPr>
        <p:spPr>
          <a:xfrm>
            <a:off x="12278450" y="10138561"/>
            <a:ext cx="5840662" cy="830677"/>
          </a:xfrm>
          <a:prstGeom prst="rect">
            <a:avLst/>
          </a:prstGeom>
          <a:noFill/>
        </p:spPr>
        <p:txBody>
          <a:bodyPr wrap="square" rtlCol="0">
            <a:spAutoFit/>
          </a:bodyPr>
          <a:lstStyle/>
          <a:p>
            <a:pPr marL="0" marR="0" lvl="0" indent="0" algn="ctr" defTabSz="1828580" rtl="0" eaLnBrk="1" fontAlgn="auto" latinLnBrk="0" hangingPunct="1">
              <a:lnSpc>
                <a:spcPct val="100000"/>
              </a:lnSpc>
              <a:spcBef>
                <a:spcPts val="0"/>
              </a:spcBef>
              <a:spcAft>
                <a:spcPts val="0"/>
              </a:spcAft>
              <a:buClrTx/>
              <a:buSzTx/>
              <a:buFontTx/>
              <a:buNone/>
              <a:tabLst/>
              <a:defRPr/>
            </a:pPr>
            <a:r>
              <a:rPr kumimoji="0" lang="en-GB" sz="4798"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IBM Plex Sans" charset="0"/>
                <a:cs typeface="Arial" panose="020B0604020202020204" pitchFamily="34" charset="0"/>
              </a:rPr>
              <a:t>SVC</a:t>
            </a:r>
          </a:p>
        </p:txBody>
      </p:sp>
      <p:sp>
        <p:nvSpPr>
          <p:cNvPr id="28" name="Rectangle 27">
            <a:extLst>
              <a:ext uri="{FF2B5EF4-FFF2-40B4-BE49-F238E27FC236}">
                <a16:creationId xmlns:a16="http://schemas.microsoft.com/office/drawing/2014/main" id="{2FFAF02E-9024-D840-BDC1-47C0C65DD4D7}"/>
              </a:ext>
            </a:extLst>
          </p:cNvPr>
          <p:cNvSpPr/>
          <p:nvPr/>
        </p:nvSpPr>
        <p:spPr>
          <a:xfrm>
            <a:off x="-11756" y="12573820"/>
            <a:ext cx="24392582" cy="814812"/>
          </a:xfrm>
          <a:prstGeom prst="rect">
            <a:avLst/>
          </a:prstGeom>
          <a:gradFill>
            <a:gsLst>
              <a:gs pos="94000">
                <a:srgbClr val="000000"/>
              </a:gs>
              <a:gs pos="54000">
                <a:srgbClr val="525252">
                  <a:lumMod val="40000"/>
                  <a:lumOff val="60000"/>
                </a:srgbClr>
              </a:gs>
            </a:gsLst>
            <a:path path="circle">
              <a:fillToRect l="100000" b="100000"/>
            </a:path>
          </a:gradFill>
          <a:ln w="25400">
            <a:noFill/>
          </a:ln>
        </p:spPr>
        <p:txBody>
          <a:bodyPr wrap="square" lIns="0" tIns="0" rIns="383850" bIns="0" rtlCol="0" anchor="ctr">
            <a:noAutofit/>
          </a:bodyPr>
          <a:lstStyle/>
          <a:p>
            <a:pPr marL="0" marR="0" lvl="0" indent="6770708" algn="l" defTabSz="2437454" rtl="0" eaLnBrk="1" fontAlgn="auto" latinLnBrk="0" hangingPunct="1">
              <a:lnSpc>
                <a:spcPct val="100000"/>
              </a:lnSpc>
              <a:spcBef>
                <a:spcPts val="0"/>
              </a:spcBef>
              <a:spcAft>
                <a:spcPts val="0"/>
              </a:spcAft>
              <a:buClrTx/>
              <a:buSzTx/>
              <a:buFontTx/>
              <a:buNone/>
              <a:tabLst/>
              <a:defRPr/>
            </a:pPr>
            <a:r>
              <a:rPr kumimoji="0" lang="en-US" sz="3732" b="0" i="0" u="none" strike="noStrike" kern="0" cap="none" spc="0" normalizeH="0" baseline="0" noProof="0" dirty="0">
                <a:ln>
                  <a:noFill/>
                </a:ln>
                <a:solidFill>
                  <a:srgbClr val="FFFFFF"/>
                </a:solidFill>
                <a:effectLst/>
                <a:uLnTx/>
                <a:uFillTx/>
                <a:latin typeface="Arial"/>
                <a:ea typeface="IBM Plex Sans" charset="0"/>
                <a:cs typeface="Arial" panose="020B0604020202020204" pitchFamily="34" charset="0"/>
              </a:rPr>
              <a:t>Anomaly detection, fabric monitoring, full stack visibility, predictive support</a:t>
            </a:r>
            <a:endParaRPr kumimoji="0" lang="en-US" sz="3732" b="0" i="1" u="none" strike="noStrike" kern="0" cap="none" spc="0" normalizeH="0" baseline="0" noProof="0" dirty="0">
              <a:ln>
                <a:noFill/>
              </a:ln>
              <a:solidFill>
                <a:srgbClr val="FFFFFF"/>
              </a:solidFill>
              <a:effectLst/>
              <a:uLnTx/>
              <a:uFillTx/>
              <a:latin typeface="Arial"/>
              <a:ea typeface="+mn-ea"/>
              <a:cs typeface="Arial"/>
            </a:endParaRPr>
          </a:p>
        </p:txBody>
      </p:sp>
      <p:sp>
        <p:nvSpPr>
          <p:cNvPr id="29" name="TextBox 28">
            <a:extLst>
              <a:ext uri="{FF2B5EF4-FFF2-40B4-BE49-F238E27FC236}">
                <a16:creationId xmlns:a16="http://schemas.microsoft.com/office/drawing/2014/main" id="{EE4FA33A-305F-222E-55E5-1875CFE815A0}"/>
              </a:ext>
            </a:extLst>
          </p:cNvPr>
          <p:cNvSpPr txBox="1"/>
          <p:nvPr/>
        </p:nvSpPr>
        <p:spPr>
          <a:xfrm>
            <a:off x="291829" y="12568215"/>
            <a:ext cx="4671472" cy="666657"/>
          </a:xfrm>
          <a:prstGeom prst="rect">
            <a:avLst/>
          </a:prstGeom>
          <a:noFill/>
        </p:spPr>
        <p:txBody>
          <a:bodyPr wrap="none" rtlCol="0">
            <a:spAutoFit/>
          </a:bodyPr>
          <a:lstStyle/>
          <a:p>
            <a:pPr marL="0" marR="0" lvl="0" indent="0" algn="l" defTabSz="1828580" rtl="0" eaLnBrk="1" fontAlgn="auto" latinLnBrk="0" hangingPunct="1">
              <a:lnSpc>
                <a:spcPct val="100000"/>
              </a:lnSpc>
              <a:spcBef>
                <a:spcPts val="0"/>
              </a:spcBef>
              <a:spcAft>
                <a:spcPts val="0"/>
              </a:spcAft>
              <a:buClrTx/>
              <a:buSzTx/>
              <a:buFontTx/>
              <a:buNone/>
              <a:tabLst/>
              <a:defRPr/>
            </a:pPr>
            <a:r>
              <a:rPr kumimoji="0" lang="en-US" sz="3732" b="0"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IBM Storage </a:t>
            </a:r>
            <a:r>
              <a:rPr kumimoji="0" lang="en-US" sz="3732" b="0" i="0" u="none" strike="noStrike" kern="1200" cap="none" spc="0" normalizeH="0" baseline="0" noProof="0" dirty="0">
                <a:ln>
                  <a:noFill/>
                </a:ln>
                <a:solidFill>
                  <a:srgbClr val="FFFFFF"/>
                </a:solidFill>
                <a:effectLst/>
                <a:uLnTx/>
                <a:uFillTx/>
                <a:latin typeface="IBM Plex Sans Light" panose="020B0403050203000203" pitchFamily="34" charset="0"/>
                <a:ea typeface="IBM Plex Sans" charset="0"/>
                <a:cs typeface="IBM Plex Sans" charset="0"/>
              </a:rPr>
              <a:t>Insights</a:t>
            </a:r>
          </a:p>
        </p:txBody>
      </p:sp>
      <p:sp>
        <p:nvSpPr>
          <p:cNvPr id="30" name="Rectangle 29">
            <a:extLst>
              <a:ext uri="{FF2B5EF4-FFF2-40B4-BE49-F238E27FC236}">
                <a16:creationId xmlns:a16="http://schemas.microsoft.com/office/drawing/2014/main" id="{31DA8957-5900-CD6D-CF30-1C33E94D58AE}"/>
              </a:ext>
            </a:extLst>
          </p:cNvPr>
          <p:cNvSpPr/>
          <p:nvPr/>
        </p:nvSpPr>
        <p:spPr>
          <a:xfrm>
            <a:off x="6350" y="11263703"/>
            <a:ext cx="24392582" cy="883882"/>
          </a:xfrm>
          <a:prstGeom prst="rect">
            <a:avLst/>
          </a:prstGeom>
          <a:gradFill>
            <a:gsLst>
              <a:gs pos="100000">
                <a:srgbClr val="000000"/>
              </a:gs>
              <a:gs pos="48000">
                <a:srgbClr val="0F62FE">
                  <a:lumMod val="40000"/>
                  <a:lumOff val="60000"/>
                </a:srgbClr>
              </a:gs>
            </a:gsLst>
            <a:path path="circle">
              <a:fillToRect l="100000" b="100000"/>
            </a:path>
          </a:gradFill>
          <a:ln w="25400">
            <a:noFill/>
          </a:ln>
        </p:spPr>
        <p:txBody>
          <a:bodyPr wrap="square" lIns="0" tIns="0" rIns="383850" bIns="0" rtlCol="0" anchor="ctr">
            <a:noAutofit/>
          </a:bodyPr>
          <a:lstStyle/>
          <a:p>
            <a:pPr marL="0" marR="0" lvl="0" indent="6770708" algn="l" defTabSz="2437454" rtl="0" eaLnBrk="1" fontAlgn="auto" latinLnBrk="0" hangingPunct="1">
              <a:lnSpc>
                <a:spcPct val="100000"/>
              </a:lnSpc>
              <a:spcBef>
                <a:spcPts val="0"/>
              </a:spcBef>
              <a:spcAft>
                <a:spcPts val="0"/>
              </a:spcAft>
              <a:buClrTx/>
              <a:buSzTx/>
              <a:buFontTx/>
              <a:buNone/>
              <a:tabLst/>
              <a:defRPr/>
            </a:pPr>
            <a:r>
              <a:rPr kumimoji="0" lang="en-US" sz="3732" b="0" i="1" u="none" strike="noStrike" kern="0" cap="none" spc="0" normalizeH="0" baseline="0" noProof="0" dirty="0">
                <a:ln>
                  <a:noFill/>
                </a:ln>
                <a:solidFill>
                  <a:srgbClr val="FFFFFF"/>
                </a:solidFill>
                <a:effectLst/>
                <a:uLnTx/>
                <a:uFillTx/>
                <a:latin typeface="Arial"/>
                <a:ea typeface="+mn-ea"/>
                <a:cs typeface="Arial"/>
              </a:rPr>
              <a:t>Storage function, scalability, interoperability, cloud integration and automation</a:t>
            </a:r>
          </a:p>
        </p:txBody>
      </p:sp>
      <p:sp>
        <p:nvSpPr>
          <p:cNvPr id="31" name="TextBox 30">
            <a:extLst>
              <a:ext uri="{FF2B5EF4-FFF2-40B4-BE49-F238E27FC236}">
                <a16:creationId xmlns:a16="http://schemas.microsoft.com/office/drawing/2014/main" id="{628409F4-BB90-1711-06B9-25C80C55EBA1}"/>
              </a:ext>
            </a:extLst>
          </p:cNvPr>
          <p:cNvSpPr txBox="1"/>
          <p:nvPr/>
        </p:nvSpPr>
        <p:spPr>
          <a:xfrm>
            <a:off x="291831" y="11307987"/>
            <a:ext cx="4931158" cy="666657"/>
          </a:xfrm>
          <a:prstGeom prst="rect">
            <a:avLst/>
          </a:prstGeom>
          <a:noFill/>
        </p:spPr>
        <p:txBody>
          <a:bodyPr wrap="none" rtlCol="0">
            <a:spAutoFit/>
          </a:bodyPr>
          <a:lstStyle/>
          <a:p>
            <a:pPr marL="0" marR="0" lvl="0" indent="0" algn="l" defTabSz="1828580" rtl="0" eaLnBrk="1" fontAlgn="auto" latinLnBrk="0" hangingPunct="1">
              <a:lnSpc>
                <a:spcPct val="100000"/>
              </a:lnSpc>
              <a:spcBef>
                <a:spcPts val="0"/>
              </a:spcBef>
              <a:spcAft>
                <a:spcPts val="0"/>
              </a:spcAft>
              <a:buClrTx/>
              <a:buSzTx/>
              <a:buFontTx/>
              <a:buNone/>
              <a:tabLst/>
              <a:defRPr/>
            </a:pPr>
            <a:r>
              <a:rPr kumimoji="0" lang="en-US" sz="3732" b="0"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IBM Storage </a:t>
            </a:r>
            <a:r>
              <a:rPr kumimoji="0" lang="en-US" sz="3732" b="0" i="0" u="none" strike="noStrike" kern="1200" cap="none" spc="0" normalizeH="0" baseline="0" noProof="0" dirty="0">
                <a:ln>
                  <a:noFill/>
                </a:ln>
                <a:solidFill>
                  <a:srgbClr val="FFFFFF"/>
                </a:solidFill>
                <a:effectLst/>
                <a:uLnTx/>
                <a:uFillTx/>
                <a:latin typeface="IBM Plex Sans Light" panose="020B0403050203000203" pitchFamily="34" charset="0"/>
                <a:ea typeface="IBM Plex Sans" charset="0"/>
                <a:cs typeface="IBM Plex Sans" charset="0"/>
              </a:rPr>
              <a:t>Virtualize</a:t>
            </a:r>
          </a:p>
        </p:txBody>
      </p:sp>
      <p:pic>
        <p:nvPicPr>
          <p:cNvPr id="32" name="Image" descr="Image">
            <a:extLst>
              <a:ext uri="{FF2B5EF4-FFF2-40B4-BE49-F238E27FC236}">
                <a16:creationId xmlns:a16="http://schemas.microsoft.com/office/drawing/2014/main" id="{E3CBC7C1-CED2-23BE-0E9C-FB2F913B8C99}"/>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7800"/>
                    </a14:imgEffect>
                  </a14:imgLayer>
                </a14:imgProps>
              </a:ext>
              <a:ext uri="{28A0092B-C50C-407E-A947-70E740481C1C}">
                <a14:useLocalDpi xmlns:a14="http://schemas.microsoft.com/office/drawing/2010/main"/>
              </a:ext>
            </a:extLst>
          </a:blip>
          <a:srcRect t="-609"/>
          <a:stretch/>
        </p:blipFill>
        <p:spPr>
          <a:xfrm>
            <a:off x="1068360" y="8537338"/>
            <a:ext cx="3928694" cy="1149372"/>
          </a:xfrm>
          <a:custGeom>
            <a:avLst/>
            <a:gdLst/>
            <a:ahLst/>
            <a:cxnLst>
              <a:cxn ang="0">
                <a:pos x="wd2" y="hd2"/>
              </a:cxn>
              <a:cxn ang="5400000">
                <a:pos x="wd2" y="hd2"/>
              </a:cxn>
              <a:cxn ang="10800000">
                <a:pos x="wd2" y="hd2"/>
              </a:cxn>
              <a:cxn ang="16200000">
                <a:pos x="wd2" y="hd2"/>
              </a:cxn>
            </a:cxnLst>
            <a:rect l="0" t="0" r="r" b="b"/>
            <a:pathLst>
              <a:path w="21598" h="21256" extrusionOk="0">
                <a:moveTo>
                  <a:pt x="9588" y="22"/>
                </a:moveTo>
                <a:cubicBezTo>
                  <a:pt x="8837" y="78"/>
                  <a:pt x="8606" y="246"/>
                  <a:pt x="8225" y="577"/>
                </a:cubicBezTo>
                <a:cubicBezTo>
                  <a:pt x="7794" y="952"/>
                  <a:pt x="7062" y="1570"/>
                  <a:pt x="6598" y="1959"/>
                </a:cubicBezTo>
                <a:cubicBezTo>
                  <a:pt x="6134" y="2348"/>
                  <a:pt x="4683" y="3701"/>
                  <a:pt x="3378" y="4956"/>
                </a:cubicBezTo>
                <a:cubicBezTo>
                  <a:pt x="2072" y="6211"/>
                  <a:pt x="819" y="7239"/>
                  <a:pt x="593" y="7242"/>
                </a:cubicBezTo>
                <a:cubicBezTo>
                  <a:pt x="123" y="7248"/>
                  <a:pt x="-2" y="7295"/>
                  <a:pt x="0" y="8805"/>
                </a:cubicBezTo>
                <a:cubicBezTo>
                  <a:pt x="0" y="9308"/>
                  <a:pt x="15" y="9980"/>
                  <a:pt x="36" y="10859"/>
                </a:cubicBezTo>
                <a:cubicBezTo>
                  <a:pt x="77" y="12579"/>
                  <a:pt x="88" y="14968"/>
                  <a:pt x="59" y="16167"/>
                </a:cubicBezTo>
                <a:lnTo>
                  <a:pt x="8" y="18337"/>
                </a:lnTo>
                <a:lnTo>
                  <a:pt x="853" y="18557"/>
                </a:lnTo>
                <a:cubicBezTo>
                  <a:pt x="1621" y="18748"/>
                  <a:pt x="12075" y="20356"/>
                  <a:pt x="16861" y="21024"/>
                </a:cubicBezTo>
                <a:cubicBezTo>
                  <a:pt x="19573" y="21403"/>
                  <a:pt x="19325" y="21565"/>
                  <a:pt x="19362" y="19474"/>
                </a:cubicBezTo>
                <a:cubicBezTo>
                  <a:pt x="19391" y="17793"/>
                  <a:pt x="19439" y="17535"/>
                  <a:pt x="20496" y="13171"/>
                </a:cubicBezTo>
                <a:lnTo>
                  <a:pt x="21598" y="8611"/>
                </a:lnTo>
                <a:lnTo>
                  <a:pt x="21598" y="4633"/>
                </a:lnTo>
                <a:lnTo>
                  <a:pt x="21598" y="655"/>
                </a:lnTo>
                <a:lnTo>
                  <a:pt x="20966" y="590"/>
                </a:lnTo>
                <a:cubicBezTo>
                  <a:pt x="20620" y="560"/>
                  <a:pt x="20066" y="506"/>
                  <a:pt x="19733" y="461"/>
                </a:cubicBezTo>
                <a:cubicBezTo>
                  <a:pt x="19401" y="415"/>
                  <a:pt x="16851" y="270"/>
                  <a:pt x="14068" y="138"/>
                </a:cubicBezTo>
                <a:cubicBezTo>
                  <a:pt x="11608" y="21"/>
                  <a:pt x="10339" y="-35"/>
                  <a:pt x="9588" y="22"/>
                </a:cubicBezTo>
                <a:close/>
              </a:path>
            </a:pathLst>
          </a:custGeom>
          <a:ln w="19050">
            <a:noFill/>
            <a:miter lim="400000"/>
          </a:ln>
          <a:effectLst>
            <a:outerShdw blurRad="127000" dist="127000" dir="8100000" algn="tr" rotWithShape="0">
              <a:prstClr val="black">
                <a:alpha val="40000"/>
              </a:prstClr>
            </a:outerShdw>
          </a:effectLst>
        </p:spPr>
      </p:pic>
      <p:sp>
        <p:nvSpPr>
          <p:cNvPr id="33" name="TextBox 32">
            <a:extLst>
              <a:ext uri="{FF2B5EF4-FFF2-40B4-BE49-F238E27FC236}">
                <a16:creationId xmlns:a16="http://schemas.microsoft.com/office/drawing/2014/main" id="{2F2FED3C-D698-D346-4023-2F38A219044F}"/>
              </a:ext>
            </a:extLst>
          </p:cNvPr>
          <p:cNvSpPr txBox="1"/>
          <p:nvPr/>
        </p:nvSpPr>
        <p:spPr>
          <a:xfrm>
            <a:off x="1512517" y="9627585"/>
            <a:ext cx="3081292" cy="1240981"/>
          </a:xfrm>
          <a:prstGeom prst="rect">
            <a:avLst/>
          </a:prstGeom>
          <a:noFill/>
        </p:spPr>
        <p:txBody>
          <a:bodyPr wrap="none" rtlCol="0">
            <a:spAutoFit/>
          </a:bodyPr>
          <a:lstStyle/>
          <a:p>
            <a:pPr marL="0" marR="0" lvl="0" indent="0" algn="ctr" defTabSz="1828580" rtl="0" eaLnBrk="1" fontAlgn="auto" latinLnBrk="0" hangingPunct="1">
              <a:lnSpc>
                <a:spcPct val="100000"/>
              </a:lnSpc>
              <a:spcBef>
                <a:spcPts val="0"/>
              </a:spcBef>
              <a:spcAft>
                <a:spcPts val="0"/>
              </a:spcAft>
              <a:buClrTx/>
              <a:buSzTx/>
              <a:buFontTx/>
              <a:buNone/>
              <a:tabLst/>
              <a:defRPr/>
            </a:pPr>
            <a:r>
              <a:rPr kumimoji="0" lang="en-GB" sz="3732"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IBM Plex Sans" charset="0"/>
                <a:cs typeface="Arial" panose="020B0604020202020204" pitchFamily="34" charset="0"/>
              </a:rPr>
              <a:t>FlashSystem </a:t>
            </a:r>
          </a:p>
          <a:p>
            <a:pPr marL="0" marR="0" lvl="0" indent="0" algn="ctr" defTabSz="1828580" rtl="0" eaLnBrk="1" fontAlgn="auto" latinLnBrk="0" hangingPunct="1">
              <a:lnSpc>
                <a:spcPct val="100000"/>
              </a:lnSpc>
              <a:spcBef>
                <a:spcPts val="0"/>
              </a:spcBef>
              <a:spcAft>
                <a:spcPts val="0"/>
              </a:spcAft>
              <a:buClrTx/>
              <a:buSzTx/>
              <a:buFontTx/>
              <a:buNone/>
              <a:tabLst/>
              <a:defRPr/>
            </a:pPr>
            <a:r>
              <a:rPr kumimoji="0" lang="en-GB" sz="3732"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IBM Plex Sans" charset="0"/>
                <a:cs typeface="Arial" panose="020B0604020202020204" pitchFamily="34" charset="0"/>
              </a:rPr>
              <a:t>5015 &amp; 5045</a:t>
            </a:r>
          </a:p>
        </p:txBody>
      </p:sp>
      <p:pic>
        <p:nvPicPr>
          <p:cNvPr id="2" name="Picture 30" descr="IBM 2076-ADS1 - 4.8 TB 2.5 inch NVMe Flash Core Module (Solid State Drive)  available from Covenco">
            <a:extLst>
              <a:ext uri="{FF2B5EF4-FFF2-40B4-BE49-F238E27FC236}">
                <a16:creationId xmlns:a16="http://schemas.microsoft.com/office/drawing/2014/main" id="{8A97DCF2-71C1-2A6C-0D91-67884EAF764D}"/>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778" b="89778" l="9778" r="90667">
                        <a14:foregroundMark x1="88000" y1="74222" x2="88000" y2="74222"/>
                        <a14:foregroundMark x1="90667" y1="74667" x2="90667" y2="74667"/>
                      </a14:backgroundRemoval>
                    </a14:imgEffect>
                  </a14:imgLayer>
                </a14:imgProps>
              </a:ext>
              <a:ext uri="{28A0092B-C50C-407E-A947-70E740481C1C}">
                <a14:useLocalDpi xmlns:a14="http://schemas.microsoft.com/office/drawing/2010/main" val="0"/>
              </a:ext>
            </a:extLst>
          </a:blip>
          <a:srcRect/>
          <a:stretch>
            <a:fillRect/>
          </a:stretch>
        </p:blipFill>
        <p:spPr bwMode="auto">
          <a:xfrm>
            <a:off x="7386980" y="8006644"/>
            <a:ext cx="3023446" cy="320368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35839D3-CFD5-C8E4-38A6-BDC3A2B7F641}"/>
              </a:ext>
            </a:extLst>
          </p:cNvPr>
          <p:cNvSpPr txBox="1"/>
          <p:nvPr/>
        </p:nvSpPr>
        <p:spPr>
          <a:xfrm>
            <a:off x="6655124" y="10537608"/>
            <a:ext cx="4878259" cy="646331"/>
          </a:xfrm>
          <a:prstGeom prst="rect">
            <a:avLst/>
          </a:prstGeom>
          <a:noFill/>
        </p:spPr>
        <p:txBody>
          <a:bodyPr wrap="none" rtlCol="0">
            <a:spAutoFit/>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The FlashCore Module</a:t>
            </a:r>
          </a:p>
        </p:txBody>
      </p:sp>
    </p:spTree>
    <p:extLst>
      <p:ext uri="{BB962C8B-B14F-4D97-AF65-F5344CB8AC3E}">
        <p14:creationId xmlns:p14="http://schemas.microsoft.com/office/powerpoint/2010/main" val="351604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9ECA2-1C17-B644-B131-14A6D85253C4}"/>
              </a:ext>
            </a:extLst>
          </p:cNvPr>
          <p:cNvSpPr>
            <a:spLocks noGrp="1"/>
          </p:cNvSpPr>
          <p:nvPr>
            <p:ph type="ctrTitle"/>
          </p:nvPr>
        </p:nvSpPr>
        <p:spPr>
          <a:xfrm>
            <a:off x="1322482" y="612137"/>
            <a:ext cx="15787302" cy="1981858"/>
          </a:xfrm>
        </p:spPr>
        <p:txBody>
          <a:bodyPr anchor="t">
            <a:noAutofit/>
          </a:bodyPr>
          <a:lstStyle/>
          <a:p>
            <a:pPr algn="l"/>
            <a:r>
              <a:rPr lang="en-US" sz="5200" dirty="0">
                <a:effectLst>
                  <a:glow rad="88900">
                    <a:schemeClr val="accent2">
                      <a:satMod val="175000"/>
                      <a:alpha val="40000"/>
                    </a:schemeClr>
                  </a:glow>
                </a:effectLst>
              </a:rPr>
              <a:t>Ransomware and other malware is becoming an epidemic! Every part of the stack needs to do its part</a:t>
            </a:r>
          </a:p>
        </p:txBody>
      </p:sp>
      <p:sp>
        <p:nvSpPr>
          <p:cNvPr id="4" name="Title 1">
            <a:extLst>
              <a:ext uri="{FF2B5EF4-FFF2-40B4-BE49-F238E27FC236}">
                <a16:creationId xmlns:a16="http://schemas.microsoft.com/office/drawing/2014/main" id="{EC19301E-42D1-8448-8204-4E6B790CA2C7}"/>
              </a:ext>
            </a:extLst>
          </p:cNvPr>
          <p:cNvSpPr txBox="1">
            <a:spLocks/>
          </p:cNvSpPr>
          <p:nvPr/>
        </p:nvSpPr>
        <p:spPr>
          <a:xfrm>
            <a:off x="4709826" y="8492444"/>
            <a:ext cx="14863946" cy="2717288"/>
          </a:xfrm>
          <a:prstGeom prst="rect">
            <a:avLst/>
          </a:prstGeom>
          <a:solidFill>
            <a:srgbClr val="00B050"/>
          </a:solidFill>
          <a:effectLst>
            <a:glow rad="228600">
              <a:srgbClr val="00B050">
                <a:alpha val="40000"/>
              </a:srgbClr>
            </a:glow>
          </a:effectLst>
        </p:spPr>
        <p:txBody>
          <a:bodyPr vert="horz" lIns="169874" tIns="84938" rIns="169874" bIns="84938" rtlCol="0" anchor="ctr">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698686">
              <a:defRPr/>
            </a:pPr>
            <a:r>
              <a:rPr lang="en-US" sz="5944" dirty="0">
                <a:solidFill>
                  <a:prstClr val="white">
                    <a:lumMod val="95000"/>
                  </a:prstClr>
                </a:solidFill>
                <a:effectLst>
                  <a:glow rad="127000">
                    <a:srgbClr val="70AD47">
                      <a:lumMod val="40000"/>
                      <a:lumOff val="60000"/>
                      <a:alpha val="40000"/>
                    </a:srgbClr>
                  </a:glow>
                </a:effectLst>
                <a:latin typeface="Arial" panose="020B0604020202020204" pitchFamily="34" charset="0"/>
                <a:cs typeface="Arial" panose="020B0604020202020204" pitchFamily="34" charset="0"/>
              </a:rPr>
              <a:t>BUT: It can generate data needed for determining Ransomware attacks with less performance impact then any other part of the system</a:t>
            </a:r>
          </a:p>
        </p:txBody>
      </p:sp>
      <p:pic>
        <p:nvPicPr>
          <p:cNvPr id="6" name="Picture 5" descr="A hanging lightbulb">
            <a:extLst>
              <a:ext uri="{FF2B5EF4-FFF2-40B4-BE49-F238E27FC236}">
                <a16:creationId xmlns:a16="http://schemas.microsoft.com/office/drawing/2014/main" id="{19D2F449-2BC9-AE4C-854B-F9498DEC82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09785" y="533016"/>
            <a:ext cx="6370740" cy="4550288"/>
          </a:xfrm>
          <a:prstGeom prst="rect">
            <a:avLst/>
          </a:prstGeom>
        </p:spPr>
      </p:pic>
      <p:sp>
        <p:nvSpPr>
          <p:cNvPr id="3" name="Title 1">
            <a:extLst>
              <a:ext uri="{FF2B5EF4-FFF2-40B4-BE49-F238E27FC236}">
                <a16:creationId xmlns:a16="http://schemas.microsoft.com/office/drawing/2014/main" id="{9ACBEC7C-EF14-2040-9598-7B0362C0AC37}"/>
              </a:ext>
            </a:extLst>
          </p:cNvPr>
          <p:cNvSpPr txBox="1">
            <a:spLocks/>
          </p:cNvSpPr>
          <p:nvPr/>
        </p:nvSpPr>
        <p:spPr>
          <a:xfrm>
            <a:off x="4682304" y="5361409"/>
            <a:ext cx="14863946" cy="1981858"/>
          </a:xfrm>
          <a:prstGeom prst="rect">
            <a:avLst/>
          </a:prstGeom>
          <a:solidFill>
            <a:schemeClr val="accent1"/>
          </a:solidFill>
        </p:spPr>
        <p:txBody>
          <a:bodyPr vert="horz" lIns="169874" tIns="84938" rIns="169874" bIns="8493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698686">
              <a:defRPr/>
            </a:pPr>
            <a:r>
              <a:rPr lang="en-US" sz="5944" dirty="0">
                <a:solidFill>
                  <a:srgbClr val="FFFF00"/>
                </a:solidFill>
                <a:latin typeface="Arial" panose="020B0604020202020204" pitchFamily="34" charset="0"/>
                <a:cs typeface="Arial" panose="020B0604020202020204" pitchFamily="34" charset="0"/>
              </a:rPr>
              <a:t>Block Storage is missing some context other parts of the system have </a:t>
            </a:r>
          </a:p>
        </p:txBody>
      </p:sp>
      <p:pic>
        <p:nvPicPr>
          <p:cNvPr id="4100" name="Picture 4" descr="Green Exclamation, Mark, Button, Icon, Sign, Green - Exclamation Mark  Transparent PNG - 640x639 - Free Download on NicePNG">
            <a:extLst>
              <a:ext uri="{FF2B5EF4-FFF2-40B4-BE49-F238E27FC236}">
                <a16:creationId xmlns:a16="http://schemas.microsoft.com/office/drawing/2014/main" id="{523D0AB0-9EC3-9740-9813-4893A7BD6B9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95" b="92381" l="10000" r="90000">
                        <a14:foregroundMark x1="33750" y1="30952" x2="58750" y2="32381"/>
                        <a14:foregroundMark x1="40417" y1="21429" x2="39167" y2="45714"/>
                        <a14:foregroundMark x1="39167" y1="45714" x2="58333" y2="48571"/>
                        <a14:foregroundMark x1="58333" y1="48571" x2="58333" y2="48095"/>
                        <a14:foregroundMark x1="50417" y1="53810" x2="50833" y2="17619"/>
                        <a14:foregroundMark x1="49167" y1="10952" x2="49167" y2="10952"/>
                        <a14:foregroundMark x1="52500" y1="75238" x2="52500" y2="75238"/>
                        <a14:foregroundMark x1="52500" y1="75238" x2="43333" y2="62857"/>
                        <a14:foregroundMark x1="48750" y1="90000" x2="48750" y2="90000"/>
                        <a14:foregroundMark x1="52500" y1="92857" x2="52500" y2="92857"/>
                        <a14:foregroundMark x1="50833" y1="8095" x2="50833" y2="8095"/>
                      </a14:backgroundRemoval>
                    </a14:imgEffect>
                  </a14:imgLayer>
                </a14:imgProps>
              </a:ext>
              <a:ext uri="{28A0092B-C50C-407E-A947-70E740481C1C}">
                <a14:useLocalDpi xmlns:a14="http://schemas.microsoft.com/office/drawing/2010/main"/>
              </a:ext>
            </a:extLst>
          </a:blip>
          <a:srcRect/>
          <a:stretch>
            <a:fillRect/>
          </a:stretch>
        </p:blipFill>
        <p:spPr bwMode="auto">
          <a:xfrm>
            <a:off x="19553057" y="8175947"/>
            <a:ext cx="3813624" cy="3350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reen Exclamation, Mark, Button, Icon, Sign, Green - Exclamation Mark  Transparent PNG - 640x639 - Free Download on NicePNG">
            <a:extLst>
              <a:ext uri="{FF2B5EF4-FFF2-40B4-BE49-F238E27FC236}">
                <a16:creationId xmlns:a16="http://schemas.microsoft.com/office/drawing/2014/main" id="{29D8B975-E49A-BC44-A2B0-532946B57331}"/>
              </a:ext>
            </a:extLst>
          </p:cNvPr>
          <p:cNvPicPr>
            <a:picLocks noChangeAspect="1" noChangeArrowheads="1"/>
          </p:cNvPicPr>
          <p:nvPr/>
        </p:nvPicPr>
        <p:blipFill>
          <a:blip r:embed="rId3">
            <a:extLst>
              <a:ext uri="{BEBA8EAE-BF5A-486C-A8C5-ECC9F3942E4B}">
                <a14:imgProps xmlns:a14="http://schemas.microsoft.com/office/drawing/2010/main">
                  <a14:imgLayer r:embed="rId5">
                    <a14:imgEffect>
                      <a14:backgroundRemoval t="8095" b="92381" l="10000" r="90000">
                        <a14:foregroundMark x1="33750" y1="30952" x2="58750" y2="32381"/>
                        <a14:foregroundMark x1="40417" y1="21429" x2="39167" y2="45714"/>
                        <a14:foregroundMark x1="39167" y1="45714" x2="58333" y2="48571"/>
                        <a14:foregroundMark x1="58333" y1="48571" x2="58333" y2="48095"/>
                        <a14:foregroundMark x1="50417" y1="53810" x2="50833" y2="17619"/>
                        <a14:foregroundMark x1="49167" y1="10952" x2="49167" y2="10952"/>
                        <a14:foregroundMark x1="52500" y1="75238" x2="52500" y2="75238"/>
                        <a14:foregroundMark x1="52500" y1="75238" x2="43333" y2="62857"/>
                        <a14:foregroundMark x1="48750" y1="90000" x2="48750" y2="90000"/>
                        <a14:foregroundMark x1="52500" y1="92857" x2="52500" y2="92857"/>
                        <a14:foregroundMark x1="50833" y1="8095" x2="50833" y2="8095"/>
                      </a14:backgroundRemoval>
                    </a14:imgEffect>
                  </a14:imgLayer>
                </a14:imgProps>
              </a:ext>
              <a:ext uri="{28A0092B-C50C-407E-A947-70E740481C1C}">
                <a14:useLocalDpi xmlns:a14="http://schemas.microsoft.com/office/drawing/2010/main"/>
              </a:ext>
            </a:extLst>
          </a:blip>
          <a:srcRect/>
          <a:stretch>
            <a:fillRect/>
          </a:stretch>
        </p:blipFill>
        <p:spPr bwMode="auto">
          <a:xfrm>
            <a:off x="868679" y="8175947"/>
            <a:ext cx="3813624" cy="335028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8">
            <a:extLst>
              <a:ext uri="{FF2B5EF4-FFF2-40B4-BE49-F238E27FC236}">
                <a16:creationId xmlns:a16="http://schemas.microsoft.com/office/drawing/2014/main" id="{A11E7B38-B89A-C588-F2D4-6EEB9822E2E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73907" t="7647" r="-1" b="16522"/>
          <a:stretch/>
        </p:blipFill>
        <p:spPr>
          <a:xfrm>
            <a:off x="22260603" y="11526233"/>
            <a:ext cx="1765316" cy="739474"/>
          </a:xfrm>
          <a:prstGeom prst="rect">
            <a:avLst/>
          </a:prstGeom>
        </p:spPr>
      </p:pic>
      <p:sp>
        <p:nvSpPr>
          <p:cNvPr id="7" name="TextBox 6">
            <a:extLst>
              <a:ext uri="{FF2B5EF4-FFF2-40B4-BE49-F238E27FC236}">
                <a16:creationId xmlns:a16="http://schemas.microsoft.com/office/drawing/2014/main" id="{107EB90C-2ECB-DE56-B5D5-3DA1343B8AFA}"/>
              </a:ext>
            </a:extLst>
          </p:cNvPr>
          <p:cNvSpPr txBox="1"/>
          <p:nvPr/>
        </p:nvSpPr>
        <p:spPr>
          <a:xfrm>
            <a:off x="6932675" y="11651025"/>
            <a:ext cx="10363200" cy="1938992"/>
          </a:xfrm>
          <a:prstGeom prst="rect">
            <a:avLst/>
          </a:prstGeom>
          <a:solidFill>
            <a:schemeClr val="accent1">
              <a:lumMod val="20000"/>
              <a:lumOff val="80000"/>
            </a:schemeClr>
          </a:solidFill>
        </p:spPr>
        <p:txBody>
          <a:bodyPr wrap="square" rtlCol="0">
            <a:spAutoFit/>
          </a:bodyPr>
          <a:lstStyle/>
          <a:p>
            <a:pPr algn="ctr"/>
            <a:r>
              <a:rPr lang="en-US" sz="4000" dirty="0"/>
              <a:t>So, we started doing research into how ransomware affected systems containing FCMs</a:t>
            </a:r>
          </a:p>
        </p:txBody>
      </p:sp>
      <p:sp>
        <p:nvSpPr>
          <p:cNvPr id="8" name="Title 1">
            <a:extLst>
              <a:ext uri="{FF2B5EF4-FFF2-40B4-BE49-F238E27FC236}">
                <a16:creationId xmlns:a16="http://schemas.microsoft.com/office/drawing/2014/main" id="{800FA3DD-4A38-86E7-6FAD-EB9125991517}"/>
              </a:ext>
            </a:extLst>
          </p:cNvPr>
          <p:cNvSpPr txBox="1">
            <a:spLocks/>
          </p:cNvSpPr>
          <p:nvPr/>
        </p:nvSpPr>
        <p:spPr bwMode="auto">
          <a:xfrm>
            <a:off x="1322484" y="2847721"/>
            <a:ext cx="15787302" cy="1981858"/>
          </a:xfrm>
          <a:prstGeom prst="rect">
            <a:avLst/>
          </a:prstGeom>
          <a:noFill/>
          <a:ln>
            <a:noFill/>
          </a:ln>
        </p:spPr>
        <p:txBody>
          <a:bodyPr vert="horz" wrap="square" lIns="182880" tIns="91440" rIns="182880" bIns="91440" numCol="1" anchor="ctr" anchorCtr="0" compatLnSpc="1">
            <a:prstTxWarp prst="textNoShape">
              <a:avLst/>
            </a:prstTxWarp>
            <a:noAutofit/>
          </a:bodyPr>
          <a:lstStyle>
            <a:lvl1pPr algn="ctr" rtl="0" eaLnBrk="1" fontAlgn="base" hangingPunct="1">
              <a:lnSpc>
                <a:spcPct val="90000"/>
              </a:lnSpc>
              <a:spcBef>
                <a:spcPct val="0"/>
              </a:spcBef>
              <a:spcAft>
                <a:spcPct val="0"/>
              </a:spcAft>
              <a:defRPr sz="5573" kern="1200">
                <a:solidFill>
                  <a:srgbClr val="562F72"/>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3600">
                <a:solidFill>
                  <a:srgbClr val="562F72"/>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3600">
                <a:solidFill>
                  <a:srgbClr val="562F72"/>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3600">
                <a:solidFill>
                  <a:srgbClr val="562F72"/>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3600">
                <a:solidFill>
                  <a:srgbClr val="562F72"/>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3600">
                <a:solidFill>
                  <a:srgbClr val="562F72"/>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3600">
                <a:solidFill>
                  <a:srgbClr val="562F72"/>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3600">
                <a:solidFill>
                  <a:srgbClr val="562F72"/>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3600">
                <a:solidFill>
                  <a:srgbClr val="562F72"/>
                </a:solidFill>
                <a:latin typeface="Arial" panose="020B0604020202020204" pitchFamily="34" charset="0"/>
                <a:cs typeface="Arial" panose="020B0604020202020204" pitchFamily="34" charset="0"/>
              </a:defRPr>
            </a:lvl9pPr>
          </a:lstStyle>
          <a:p>
            <a:r>
              <a:rPr lang="en-US" sz="7200" dirty="0">
                <a:solidFill>
                  <a:schemeClr val="accent6">
                    <a:lumMod val="75000"/>
                  </a:schemeClr>
                </a:solidFill>
                <a:effectLst>
                  <a:glow rad="88900">
                    <a:schemeClr val="accent6">
                      <a:lumMod val="40000"/>
                      <a:lumOff val="60000"/>
                      <a:alpha val="40000"/>
                    </a:schemeClr>
                  </a:glow>
                </a:effectLst>
              </a:rPr>
              <a:t>A Realization about Block Storage:</a:t>
            </a:r>
          </a:p>
        </p:txBody>
      </p:sp>
    </p:spTree>
    <p:extLst>
      <p:ext uri="{BB962C8B-B14F-4D97-AF65-F5344CB8AC3E}">
        <p14:creationId xmlns:p14="http://schemas.microsoft.com/office/powerpoint/2010/main" val="68881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animBg="1"/>
      <p:bldP spid="7" grpId="0" animBg="1"/>
      <p:bldP spid="8" grpId="0"/>
    </p:bldLst>
  </p:timing>
</p:sld>
</file>

<file path=ppt/theme/theme1.xml><?xml version="1.0" encoding="utf-8"?>
<a:theme xmlns:a="http://schemas.openxmlformats.org/drawingml/2006/main" name="IBM Brand Template 2022 (Microgrid)">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SKO1-2024-full template_PLEX" id="{5516165A-F13E-7949-A10F-519A36CC463C}" vid="{AFE780E4-3EEC-954B-BF73-3DCA9BD77070}"/>
    </a:ext>
  </a:extLst>
</a:theme>
</file>

<file path=ppt/theme/theme10.xml><?xml version="1.0" encoding="utf-8"?>
<a:theme xmlns:a="http://schemas.openxmlformats.org/drawingml/2006/main" name="IBM 2020 Master template (white background)">
  <a:themeElements>
    <a:clrScheme name="Custom 15">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0432FF"/>
      </a:hlink>
      <a:folHlink>
        <a:srgbClr val="6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mn-lt"/>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Presentation_Enablement_Template_Arial_2021-Mar-01" id="{4BE1D7D9-8155-0B4B-901D-E771DEF19CE9}" vid="{0C9BD2FD-902C-7C40-B77E-519876BD9012}"/>
    </a:ext>
  </a:extLst>
</a:theme>
</file>

<file path=ppt/theme/theme11.xml><?xml version="1.0" encoding="utf-8"?>
<a:theme xmlns:a="http://schemas.openxmlformats.org/drawingml/2006/main" name="4_10 September 2009">
  <a:themeElements>
    <a:clrScheme name="Custom 1">
      <a:dk1>
        <a:srgbClr val="000000"/>
      </a:dk1>
      <a:lt1>
        <a:srgbClr val="FFFFFF"/>
      </a:lt1>
      <a:dk2>
        <a:srgbClr val="334047"/>
      </a:dk2>
      <a:lt2>
        <a:srgbClr val="808080"/>
      </a:lt2>
      <a:accent1>
        <a:srgbClr val="0070C0"/>
      </a:accent1>
      <a:accent2>
        <a:srgbClr val="00B0F0"/>
      </a:accent2>
      <a:accent3>
        <a:srgbClr val="FFFFFF"/>
      </a:accent3>
      <a:accent4>
        <a:srgbClr val="000000"/>
      </a:accent4>
      <a:accent5>
        <a:srgbClr val="FFCC00"/>
      </a:accent5>
      <a:accent6>
        <a:srgbClr val="FF6402"/>
      </a:accent6>
      <a:hlink>
        <a:srgbClr val="2E7DB5"/>
      </a:hlink>
      <a:folHlink>
        <a:srgbClr val="215F8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10 September 2009 1">
        <a:dk1>
          <a:srgbClr val="000000"/>
        </a:dk1>
        <a:lt1>
          <a:srgbClr val="FFFFFF"/>
        </a:lt1>
        <a:dk2>
          <a:srgbClr val="000000"/>
        </a:dk2>
        <a:lt2>
          <a:srgbClr val="808080"/>
        </a:lt2>
        <a:accent1>
          <a:srgbClr val="7889FB"/>
        </a:accent1>
        <a:accent2>
          <a:srgbClr val="009999"/>
        </a:accent2>
        <a:accent3>
          <a:srgbClr val="FFFFFF"/>
        </a:accent3>
        <a:accent4>
          <a:srgbClr val="000000"/>
        </a:accent4>
        <a:accent5>
          <a:srgbClr val="BEC4FD"/>
        </a:accent5>
        <a:accent6>
          <a:srgbClr val="008A8A"/>
        </a:accent6>
        <a:hlink>
          <a:srgbClr val="7889FB"/>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kumimoji="0" sz="20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algn="l" defTabSz="2438400">
          <a:buSzPct val="100000"/>
          <a:defRPr sz="2400" dirty="0" smtClean="0">
            <a:cs typeface="Arial" panose="020B0604020202020204" pitchFamily="34"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enablement_template_v_1_4_Plex_embed" id="{CE7AC884-3213-DD44-9C93-7DB8CCE639A2}" vid="{C3B97D82-1873-CB44-911A-A3B9EBCE15BB}"/>
    </a:ext>
  </a:extLst>
</a:theme>
</file>

<file path=ppt/theme/theme13.xml><?xml version="1.0" encoding="utf-8"?>
<a:theme xmlns:a="http://schemas.openxmlformats.org/drawingml/2006/main" name="5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kumimoji="0" sz="20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algn="l" defTabSz="2438400">
          <a:buSzPct val="100000"/>
          <a:defRPr sz="2400" dirty="0" smtClean="0">
            <a:cs typeface="Arial" panose="020B0604020202020204" pitchFamily="34"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enablement_template_v_1_4_Plex_embed" id="{CE7AC884-3213-DD44-9C93-7DB8CCE639A2}" vid="{C3B97D82-1873-CB44-911A-A3B9EBCE15BB}"/>
    </a:ext>
  </a:extLst>
</a:theme>
</file>

<file path=ppt/theme/theme14.xml><?xml version="1.0" encoding="utf-8"?>
<a:theme xmlns:a="http://schemas.openxmlformats.org/drawingml/2006/main" name="6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template_v_1_4_Plex" id="{CD0C5817-EB6A-6C46-8403-24AD582CFD03}" vid="{BF9B21BA-71C2-5045-909D-55899A1DBA68}"/>
    </a:ext>
  </a:extLst>
</a:theme>
</file>

<file path=ppt/theme/theme15.xml><?xml version="1.0" encoding="utf-8"?>
<a:theme xmlns:a="http://schemas.openxmlformats.org/drawingml/2006/main" name="8_IBM Security Master Template - Plex_v02">
  <a:themeElements>
    <a:clrScheme name="IBM Security_v02">
      <a:dk1>
        <a:srgbClr val="FFFFFF"/>
      </a:dk1>
      <a:lt1>
        <a:srgbClr val="000000"/>
      </a:lt1>
      <a:dk2>
        <a:srgbClr val="F2F3F8"/>
      </a:dk2>
      <a:lt2>
        <a:srgbClr val="373C41"/>
      </a:lt2>
      <a:accent1>
        <a:srgbClr val="D5D9E0"/>
      </a:accent1>
      <a:accent2>
        <a:srgbClr val="0061FF"/>
      </a:accent2>
      <a:accent3>
        <a:srgbClr val="8A3FFC"/>
      </a:accent3>
      <a:accent4>
        <a:srgbClr val="30B0FF"/>
      </a:accent4>
      <a:accent5>
        <a:srgbClr val="BB8EFF"/>
      </a:accent5>
      <a:accent6>
        <a:srgbClr val="9FA5AD"/>
      </a:accent6>
      <a:hlink>
        <a:srgbClr val="4088FC"/>
      </a:hlink>
      <a:folHlink>
        <a:srgbClr val="4088FC"/>
      </a:folHlink>
    </a:clrScheme>
    <a:fontScheme name="Test">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noFill/>
          <a:miter lim="800000"/>
          <a:headEnd type="none" w="med" len="med"/>
          <a:tailEnd type="none" w="med" len="med"/>
        </a:ln>
        <a:effectLst/>
      </a:spPr>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defPPr marR="0" algn="l" defTabSz="914400" rtl="0" eaLnBrk="1" fontAlgn="base" latinLnBrk="0" hangingPunct="1">
          <a:lnSpc>
            <a:spcPct val="100000"/>
          </a:lnSpc>
          <a:spcBef>
            <a:spcPct val="0"/>
          </a:spcBef>
          <a:spcAft>
            <a:spcPct val="0"/>
          </a:spcAft>
          <a:buClrTx/>
          <a:buSzTx/>
          <a:tabLst/>
          <a:defRPr kumimoji="0" sz="1400" b="0" i="0" u="none" strike="noStrike" cap="none" normalizeH="0" baseline="0" dirty="0" smtClean="0">
            <a:ln>
              <a:noFill/>
            </a:ln>
            <a:solidFill>
              <a:srgbClr val="191919"/>
            </a:solidFill>
            <a:effectLst/>
            <a:latin typeface="IBM Plex Sans" panose="020B0503050203000203" pitchFamily="34" charset="77"/>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accent2"/>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bodyPr vert="horz" wrap="square" lIns="0" tIns="0" rIns="0" bIns="0" rtlCol="0">
        <a:noAutofit/>
      </a:bodyPr>
      <a:lstStyle>
        <a:defPPr algn="l" defTabSz="914400">
          <a:defRPr sz="1400" b="0" i="0" kern="0" dirty="0" smtClean="0">
            <a:latin typeface="IBM Plex Sans" panose="020B0503050203000203" pitchFamily="34" charset="0"/>
          </a:defRPr>
        </a:defPPr>
      </a:lstStyle>
    </a:txDef>
  </a:objectDefaults>
  <a:extraClrSchemeLst/>
  <a:custClrLst>
    <a:custClr name="Cool Gray 100">
      <a:srgbClr val="13171A"/>
    </a:custClr>
    <a:custClr name="Cool Gray 90">
      <a:srgbClr val="242A2E"/>
    </a:custClr>
    <a:custClr name="Cool Gray 80">
      <a:srgbClr val="373D42"/>
    </a:custClr>
    <a:custClr name="Cool Gray 70">
      <a:srgbClr val="50565B"/>
    </a:custClr>
    <a:custClr name="Cool Gray 60">
      <a:srgbClr val="697077"/>
    </a:custClr>
    <a:custClr name="Cool Gray 50">
      <a:srgbClr val="868D95"/>
    </a:custClr>
    <a:custClr name="Cool Gray 40">
      <a:srgbClr val="9FA5AD"/>
    </a:custClr>
    <a:custClr name="Cool Gray 30">
      <a:srgbClr val="B9BFC7"/>
    </a:custClr>
    <a:custClr name="Cool Gray 20">
      <a:srgbClr val="D5D9E0"/>
    </a:custClr>
    <a:custClr name="Cool Gray 10">
      <a:srgbClr val="F2F4F8"/>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Cyan 100">
      <a:srgbClr val="07192B"/>
    </a:custClr>
    <a:custClr name="Cyan 90">
      <a:srgbClr val="002B50"/>
    </a:custClr>
    <a:custClr name="Cyan 80">
      <a:srgbClr val="003D73"/>
    </a:custClr>
    <a:custClr name="Cyan 70">
      <a:srgbClr val="0058A1"/>
    </a:custClr>
    <a:custClr name="Cyan 60">
      <a:srgbClr val="0072C3"/>
    </a:custClr>
    <a:custClr name="Cyan 50">
      <a:srgbClr val="1191E6"/>
    </a:custClr>
    <a:custClr name="Cyan 40">
      <a:srgbClr val="30B0FF"/>
    </a:custClr>
    <a:custClr name="Cyan 30">
      <a:srgbClr val="6CCAFF"/>
    </a:custClr>
    <a:custClr name="Cyan 20">
      <a:srgbClr val="B3E6FF"/>
    </a:custClr>
    <a:custClr name="Cyan 10">
      <a:srgbClr val="E3F6FF"/>
    </a:custClr>
    <a:custClr name="Red 100">
      <a:srgbClr val="2C080A"/>
    </a:custClr>
    <a:custClr name="Red 90">
      <a:srgbClr val="570408"/>
    </a:custClr>
    <a:custClr name="Red 80">
      <a:srgbClr val="750E13"/>
    </a:custClr>
    <a:custClr name="Red 70">
      <a:srgbClr val="A51920"/>
    </a:custClr>
    <a:custClr name="Red 60">
      <a:srgbClr val="DA1E28"/>
    </a:custClr>
    <a:custClr name="Red 50">
      <a:srgbClr val="FB4B53"/>
    </a:custClr>
    <a:custClr name="Red 40">
      <a:srgbClr val="FF767C"/>
    </a:custClr>
    <a:custClr name="Red 30">
      <a:srgbClr val="FFA4A9"/>
    </a:custClr>
    <a:custClr name="Red 20">
      <a:srgbClr val="FCD0D3"/>
    </a:custClr>
    <a:custClr name="Red 10">
      <a:srgbClr val="FFF0F1"/>
    </a:custClr>
  </a:custClrLst>
  <a:extLst>
    <a:ext uri="{05A4C25C-085E-4340-85A3-A5531E510DB2}">
      <thm15:themeFamily xmlns:thm15="http://schemas.microsoft.com/office/thememl/2012/main" name="Digital Identity - 2020 Plan Update - February 11 2020" id="{C0155D79-A2BD-A14E-AC49-98D97FE46156}" vid="{5CD7B01B-2C6B-1743-88F6-0F41B5490DCB}"/>
    </a:ext>
  </a:extLst>
</a:theme>
</file>

<file path=ppt/theme/theme16.xml><?xml version="1.0" encoding="utf-8"?>
<a:theme xmlns:a="http://schemas.openxmlformats.org/drawingml/2006/main" name="1_IBM 2019 Master template (black background)">
  <a:themeElements>
    <a:clrScheme name="Custom 3">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408BFC"/>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mn-lt"/>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mn-lt"/>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Presentation_Template_Arial_2019-July-19" id="{BEE45A60-3975-FF46-8EB7-2D6A42E37C46}" vid="{D6552313-F96B-F541-BDB2-FA345D82EEF0}"/>
    </a:ext>
  </a:extLst>
</a:theme>
</file>

<file path=ppt/theme/theme17.xml><?xml version="1.0" encoding="utf-8"?>
<a:theme xmlns:a="http://schemas.openxmlformats.org/drawingml/2006/main" name="7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kumimoji="0" sz="20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algn="l" defTabSz="2438400">
          <a:buSzPct val="100000"/>
          <a:defRPr sz="2400" dirty="0" smtClean="0">
            <a:cs typeface="Arial" panose="020B0604020202020204" pitchFamily="34"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enablement_template_v_1_4_Plex_embed" id="{CE7AC884-3213-DD44-9C93-7DB8CCE639A2}" vid="{C3B97D82-1873-CB44-911A-A3B9EBCE15BB}"/>
    </a:ext>
  </a:extLst>
</a:theme>
</file>

<file path=ppt/theme/theme18.xml><?xml version="1.0" encoding="utf-8"?>
<a:theme xmlns:a="http://schemas.openxmlformats.org/drawingml/2006/main" name="8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template_v_1_6_Plex_embed" id="{A54C2AC4-BA8C-DA4A-8756-F84EBC42CA66}" vid="{41383892-630C-5D4F-97A9-4640F0011FF5}"/>
    </a:ext>
  </a:extLst>
</a:theme>
</file>

<file path=ppt/theme/theme19.xml><?xml version="1.0" encoding="utf-8"?>
<a:theme xmlns:a="http://schemas.openxmlformats.org/drawingml/2006/main" name="9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230309_IBM_Security_presentation_brand_covers_v_1_3_Plex_LS" id="{D13547C8-586F-8541-A264-E975A4AF3427}" vid="{ABA4195C-F698-8A4E-8FBB-54E09283C8F1}"/>
    </a:ext>
  </a:extLst>
</a:theme>
</file>

<file path=ppt/theme/theme2.xml><?xml version="1.0" encoding="utf-8"?>
<a:theme xmlns:a="http://schemas.openxmlformats.org/drawingml/2006/main"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kumimoji="0" sz="20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algn="l" defTabSz="2438400">
          <a:buSzPct val="100000"/>
          <a:defRPr sz="2400" dirty="0" smtClean="0">
            <a:cs typeface="Arial" panose="020B0604020202020204" pitchFamily="34"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enablement_template_v_1_4_Plex_embed" id="{CE7AC884-3213-DD44-9C93-7DB8CCE639A2}" vid="{C3B97D82-1873-CB44-911A-A3B9EBCE15BB}"/>
    </a:ext>
  </a:extLst>
</a:theme>
</file>

<file path=ppt/theme/theme20.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ppt/theme/theme21.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ppt/theme/theme3.xml><?xml version="1.0" encoding="utf-8"?>
<a:theme xmlns:a="http://schemas.openxmlformats.org/drawingml/2006/main" name="3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kumimoji="0" sz="20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algn="l" defTabSz="2438400">
          <a:buSzPct val="100000"/>
          <a:defRPr sz="2400" dirty="0" smtClean="0">
            <a:cs typeface="Arial" panose="020B0604020202020204" pitchFamily="34"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enablement_template_v_1_4_Plex_embed" id="{CE7AC884-3213-DD44-9C93-7DB8CCE639A2}" vid="{C3B97D82-1873-CB44-911A-A3B9EBCE15BB}"/>
    </a:ext>
  </a:extLst>
</a:theme>
</file>

<file path=ppt/theme/theme4.xml><?xml version="1.0" encoding="utf-8"?>
<a:theme xmlns:a="http://schemas.openxmlformats.org/drawingml/2006/main" name="1_IBM Brand Template 2022 (Microgrid)">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SKO1-2024-full template_PLEX" id="{5516165A-F13E-7949-A10F-519A36CC463C}" vid="{AFE780E4-3EEC-954B-BF73-3DCA9BD77070}"/>
    </a:ext>
  </a:extLst>
</a:theme>
</file>

<file path=ppt/theme/theme5.xml><?xml version="1.0" encoding="utf-8"?>
<a:theme xmlns:a="http://schemas.openxmlformats.org/drawingml/2006/main" name="9_gry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ink_2019_PPT Template_disclaimer_IBM Speaker-3" id="{2D47978C-69B2-EA41-8628-4AE2A2A1DA1F}" vid="{60217C06-A782-CC44-9089-A678FC7A5639}"/>
    </a:ext>
  </a:extLst>
</a:theme>
</file>

<file path=ppt/theme/theme6.xml><?xml version="1.0" encoding="utf-8"?>
<a:theme xmlns:a="http://schemas.openxmlformats.org/drawingml/2006/main" name="Covers, ©, end slides ">
  <a:themeElements>
    <a:clrScheme name="Custom IBV 2022 V2">
      <a:dk1>
        <a:srgbClr val="FFFFFF"/>
      </a:dk1>
      <a:lt1>
        <a:srgbClr val="000000"/>
      </a:lt1>
      <a:dk2>
        <a:srgbClr val="E5F6FF"/>
      </a:dk2>
      <a:lt2>
        <a:srgbClr val="F4F4F4"/>
      </a:lt2>
      <a:accent1>
        <a:srgbClr val="0961FD"/>
      </a:accent1>
      <a:accent2>
        <a:srgbClr val="A56EFE"/>
      </a:accent2>
      <a:accent3>
        <a:srgbClr val="001D6C"/>
      </a:accent3>
      <a:accent4>
        <a:srgbClr val="009D99"/>
      </a:accent4>
      <a:accent5>
        <a:srgbClr val="32B0FF"/>
      </a:accent5>
      <a:accent6>
        <a:srgbClr val="8D8C8C"/>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1192E8"/>
        </a:solidFill>
        <a:ln w="19050">
          <a:no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System Font Regular"/>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0" tIns="0" rIns="0" bIns="0" rtlCol="0">
        <a:spAutoFit/>
      </a:bodyPr>
      <a:lstStyle>
        <a:defPPr algn="l">
          <a:lnSpc>
            <a:spcPct val="110000"/>
          </a:lnSpc>
          <a:spcBef>
            <a:spcPts val="1800"/>
          </a:spcBef>
          <a:defRPr sz="1800" dirty="0" smtClean="0">
            <a:solidFill>
              <a:schemeClr val="tx1"/>
            </a:solidFill>
            <a:latin typeface="+mn-lt"/>
            <a:ea typeface="IBM Plex Sans" charset="0"/>
            <a:cs typeface="IBM Plex Sans" charset="0"/>
          </a:defRPr>
        </a:defPPr>
      </a:lstStyle>
    </a:txDef>
  </a:objectDefaults>
  <a:extraClrSchemeLst/>
  <a:custClrLst>
    <a:custClr name="Grey100">
      <a:srgbClr val="161616"/>
    </a:custClr>
    <a:custClr name="Grey90">
      <a:srgbClr val="262626"/>
    </a:custClr>
    <a:custClr name="Grey80">
      <a:srgbClr val="393939"/>
    </a:custClr>
    <a:custClr name="Grey70">
      <a:srgbClr val="525252"/>
    </a:custClr>
    <a:custClr name="Grey60">
      <a:srgbClr val="6F6F6F"/>
    </a:custClr>
    <a:custClr name="Grey50">
      <a:srgbClr val="8D8D8D"/>
    </a:custClr>
    <a:custClr name="Grey40">
      <a:srgbClr val="A8A8A8"/>
    </a:custClr>
    <a:custClr name="Grey30">
      <a:srgbClr val="C6C6C6"/>
    </a:custClr>
    <a:custClr name="Grey20">
      <a:srgbClr val="E0E0E0"/>
    </a:custClr>
    <a:custClr name="Grey10">
      <a:srgbClr val="F4F4F4"/>
    </a:custClr>
    <a:custClr name="Blue100">
      <a:srgbClr val="001141"/>
    </a:custClr>
    <a:custClr name="Blue90">
      <a:srgbClr val="001D6C"/>
    </a:custClr>
    <a:custClr name="Blue80">
      <a:srgbClr val="002D9C"/>
    </a:custClr>
    <a:custClr name="Blue70">
      <a:srgbClr val="0043CE"/>
    </a:custClr>
    <a:custClr name="Blue60">
      <a:srgbClr val="0F62FE"/>
    </a:custClr>
    <a:custClr name="Cyan50">
      <a:srgbClr val="1192E8"/>
    </a:custClr>
    <a:custClr name="Cyan40">
      <a:srgbClr val="33B1FF"/>
    </a:custClr>
    <a:custClr name="Cyan30">
      <a:srgbClr val="82CFFF"/>
    </a:custClr>
    <a:custClr name="Cyan20">
      <a:srgbClr val="BAE6FF"/>
    </a:custClr>
    <a:custClr name="Cyan10">
      <a:srgbClr val="E5F6FF"/>
    </a:custClr>
    <a:custClr name="Red60">
      <a:srgbClr val="DA1E28"/>
    </a:custClr>
    <a:custClr name="Red50">
      <a:srgbClr val="FA4D56"/>
    </a:custClr>
    <a:custClr name="Red30">
      <a:srgbClr val="FFB3B8"/>
    </a:custClr>
    <a:custClr name="Red20">
      <a:srgbClr val="FFD7D9"/>
    </a:custClr>
    <a:custClr name="Red10">
      <a:srgbClr val="FFF1F1"/>
    </a:custClr>
    <a:custClr name="Magenta60">
      <a:srgbClr val="D02670"/>
    </a:custClr>
    <a:custClr name="Magenta50">
      <a:srgbClr val="EE5396"/>
    </a:custClr>
    <a:custClr name="Magenta30">
      <a:srgbClr val="FFAFD2"/>
    </a:custClr>
    <a:custClr name="Magenta20">
      <a:srgbClr val="FFD6E8"/>
    </a:custClr>
    <a:custClr name="Magenta10">
      <a:srgbClr val="FFF0F7"/>
    </a:custClr>
    <a:custClr name="Purple60">
      <a:srgbClr val="8A3FFC"/>
    </a:custClr>
    <a:custClr name="Purple50">
      <a:srgbClr val="A56EFF"/>
    </a:custClr>
    <a:custClr name="Purple30">
      <a:srgbClr val="D4BBFF"/>
    </a:custClr>
    <a:custClr name="Purple20">
      <a:srgbClr val="E8DAFF"/>
    </a:custClr>
    <a:custClr name="Purple10">
      <a:srgbClr val="F6F2FF"/>
    </a:custClr>
    <a:custClr name="Teal60">
      <a:srgbClr val="007D79"/>
    </a:custClr>
    <a:custClr name="Teal50">
      <a:srgbClr val="009D9A"/>
    </a:custClr>
    <a:custClr name="Teal30">
      <a:srgbClr val="3DDBD9"/>
    </a:custClr>
    <a:custClr name="Teal20">
      <a:srgbClr val="9EF0F0"/>
    </a:custClr>
    <a:custClr name="Teal10">
      <a:srgbClr val="D9FBFB"/>
    </a:custClr>
    <a:custClr name="Green60">
      <a:srgbClr val="198038"/>
    </a:custClr>
    <a:custClr name="Green50">
      <a:srgbClr val="24A148"/>
    </a:custClr>
    <a:custClr name="Green30">
      <a:srgbClr val="6FDC8C"/>
    </a:custClr>
    <a:custClr name="Green20">
      <a:srgbClr val="A7F0BA"/>
    </a:custClr>
    <a:custClr name="Green10">
      <a:srgbClr val="DEFBE6"/>
    </a:custClr>
    <a:custClr name="Yellow30">
      <a:srgbClr val="F1C21B"/>
    </a:custClr>
    <a:custClr name="Yellow20">
      <a:srgbClr val="FDDC69"/>
    </a:custClr>
    <a:custClr name="Yellow10">
      <a:srgbClr val="FCF4D6"/>
    </a:custClr>
    <a:custClr name="Blue20">
      <a:srgbClr val="D0E2FF"/>
    </a:custClr>
    <a:custClr name="Blue10">
      <a:srgbClr val="EDF5FF"/>
    </a:custClr>
  </a:custClrLst>
  <a:extLst>
    <a:ext uri="{05A4C25C-085E-4340-85A3-A5531E510DB2}">
      <thm15:themeFamily xmlns:thm15="http://schemas.microsoft.com/office/thememl/2012/main" name="IBV Presentation Template 2022" id="{0E4653C7-A9DE-A442-BD4A-F0F85F63ED3A}" vid="{401D65E0-257A-224B-9D8B-4CEC0698780C}"/>
    </a:ext>
  </a:extLst>
</a:theme>
</file>

<file path=ppt/theme/theme7.xml><?xml version="1.0" encoding="utf-8"?>
<a:theme xmlns:a="http://schemas.openxmlformats.org/drawingml/2006/main" name="4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template_v_1_6_Plex_embed" id="{A54C2AC4-BA8C-DA4A-8756-F84EBC42CA66}" vid="{41383892-630C-5D4F-97A9-4640F0011FF5}"/>
    </a:ext>
  </a:extLst>
</a:theme>
</file>

<file path=ppt/theme/theme8.xml><?xml version="1.0" encoding="utf-8"?>
<a:theme xmlns:a="http://schemas.openxmlformats.org/drawingml/2006/main" name="2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mn-lt"/>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Presentation_Enablement_Template_Arial_2021-Mar-01" id="{4BE1D7D9-8155-0B4B-901D-E771DEF19CE9}" vid="{55A7B603-BB08-CF47-AE2E-8CA990221065}"/>
    </a:ext>
  </a:extLst>
</a:theme>
</file>

<file path=ppt/theme/theme9.xml><?xml version="1.0" encoding="utf-8"?>
<a:theme xmlns:a="http://schemas.openxmlformats.org/drawingml/2006/main" name="2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kumimoji="0" sz="20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algn="l" defTabSz="2438400">
          <a:buSzPct val="100000"/>
          <a:defRPr sz="2400" dirty="0" smtClean="0">
            <a:cs typeface="Arial" panose="020B0604020202020204" pitchFamily="34"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enablement_template_v_1_4_Plex_embed" id="{CE7AC884-3213-DD44-9C93-7DB8CCE639A2}" vid="{C3B97D82-1873-CB44-911A-A3B9EBCE15BB}"/>
    </a:ext>
  </a:extLst>
</a:theme>
</file>

<file path=docProps/app.xml><?xml version="1.0" encoding="utf-8"?>
<Properties xmlns="http://schemas.openxmlformats.org/officeDocument/2006/extended-properties" xmlns:vt="http://schemas.openxmlformats.org/officeDocument/2006/docPropsVTypes">
  <Template>IBM Brand Template 2022 (Microgrid)</Template>
  <TotalTime>20065</TotalTime>
  <Words>1588</Words>
  <Application>Microsoft Office PowerPoint</Application>
  <PresentationFormat>Custom</PresentationFormat>
  <Paragraphs>318</Paragraphs>
  <Slides>21</Slides>
  <Notes>11</Notes>
  <HiddenSlides>0</HiddenSlides>
  <MMClips>0</MMClips>
  <ScaleCrop>false</ScaleCrop>
  <HeadingPairs>
    <vt:vector size="6" baseType="variant">
      <vt:variant>
        <vt:lpstr>Fonts Used</vt:lpstr>
      </vt:variant>
      <vt:variant>
        <vt:i4>24</vt:i4>
      </vt:variant>
      <vt:variant>
        <vt:lpstr>Theme</vt:lpstr>
      </vt:variant>
      <vt:variant>
        <vt:i4>19</vt:i4>
      </vt:variant>
      <vt:variant>
        <vt:lpstr>Slide Titles</vt:lpstr>
      </vt:variant>
      <vt:variant>
        <vt:i4>21</vt:i4>
      </vt:variant>
    </vt:vector>
  </HeadingPairs>
  <TitlesOfParts>
    <vt:vector size="64" baseType="lpstr">
      <vt:lpstr>Arial Nova Light</vt:lpstr>
      <vt:lpstr>IBM Plex Mono</vt:lpstr>
      <vt:lpstr>HelvNeue Light for IBM</vt:lpstr>
      <vt:lpstr>Courier New</vt:lpstr>
      <vt:lpstr>Calibri</vt:lpstr>
      <vt:lpstr>System Font Regular</vt:lpstr>
      <vt:lpstr>Helvetica Neue</vt:lpstr>
      <vt:lpstr>Wingdings</vt:lpstr>
      <vt:lpstr>.AppleSystemUIFont</vt:lpstr>
      <vt:lpstr>Lucida Grande</vt:lpstr>
      <vt:lpstr>IBM Plex Sans ExtLt</vt:lpstr>
      <vt:lpstr>Calibri Light</vt:lpstr>
      <vt:lpstr>IBM Plex Sans Light</vt:lpstr>
      <vt:lpstr>IBM Plex Sans Medm</vt:lpstr>
      <vt:lpstr>IBM Plex Sans SmBld</vt:lpstr>
      <vt:lpstr>Times New Roman</vt:lpstr>
      <vt:lpstr>IBM Plex Sans Text</vt:lpstr>
      <vt:lpstr>Roboto</vt:lpstr>
      <vt:lpstr>MS Gothic</vt:lpstr>
      <vt:lpstr>IBM Plex Sans</vt:lpstr>
      <vt:lpstr>Arial</vt:lpstr>
      <vt:lpstr>MS PGothic</vt:lpstr>
      <vt:lpstr>Slack-Lato</vt:lpstr>
      <vt:lpstr>Helvetica Neue Light</vt:lpstr>
      <vt:lpstr>IBM Brand Template 2022 (Microgrid)</vt:lpstr>
      <vt:lpstr>IBM presentation template</vt:lpstr>
      <vt:lpstr>3_IBM presentation template</vt:lpstr>
      <vt:lpstr>1_IBM Brand Template 2022 (Microgrid)</vt:lpstr>
      <vt:lpstr>9_gry_background_2017</vt:lpstr>
      <vt:lpstr>Covers, ©, end slides </vt:lpstr>
      <vt:lpstr>4_IBM presentation template</vt:lpstr>
      <vt:lpstr>2_IBM 2020 Master template (black background)</vt:lpstr>
      <vt:lpstr>2_IBM presentation template</vt:lpstr>
      <vt:lpstr>IBM 2020 Master template (white background)</vt:lpstr>
      <vt:lpstr>4_10 September 2009</vt:lpstr>
      <vt:lpstr>1_IBM presentation template</vt:lpstr>
      <vt:lpstr>5_IBM presentation template</vt:lpstr>
      <vt:lpstr>6_IBM presentation template</vt:lpstr>
      <vt:lpstr>8_IBM Security Master Template - Plex_v02</vt:lpstr>
      <vt:lpstr>1_IBM 2019 Master template (black background)</vt:lpstr>
      <vt:lpstr>7_IBM presentation template</vt:lpstr>
      <vt:lpstr>8_IBM presentation template</vt:lpstr>
      <vt:lpstr>9_IBM presentation template</vt:lpstr>
      <vt:lpstr>Protect your business from ransomware threats with improved data storage defenses using AI </vt:lpstr>
      <vt:lpstr>PowerPoint Presentation</vt:lpstr>
      <vt:lpstr>PowerPoint Presentation</vt:lpstr>
      <vt:lpstr>PowerPoint Presentation</vt:lpstr>
      <vt:lpstr>Storage is still on the hook!  Managing Threat Exposure needs prep, detection and recovery </vt:lpstr>
      <vt:lpstr>Paradigm shift: Need for Cyber Recovery Cyber Recovery is fundamentally different from traditional recovery</vt:lpstr>
      <vt:lpstr>IBM’s FlashSystem Vision … All Made Possible with FCM4 </vt:lpstr>
      <vt:lpstr>PowerPoint Presentation</vt:lpstr>
      <vt:lpstr>Ransomware and other malware is becoming an epidemic! Every part of the stack needs to do its part</vt:lpstr>
      <vt:lpstr>Built in Data Resilience to accelerate recovery from Ransomware attacks</vt:lpstr>
      <vt:lpstr>A Breakthrough in Cyber Security</vt:lpstr>
      <vt:lpstr>In Order to recover from Events, one must detect them early </vt:lpstr>
      <vt:lpstr>But we wanted to go further</vt:lpstr>
      <vt:lpstr>Characteristics Found in IO Traces from Ransomware</vt:lpstr>
      <vt:lpstr>LBA Access Analysis – WannaCry - 1 Hour</vt:lpstr>
      <vt:lpstr>PowerPoint Presentation</vt:lpstr>
      <vt:lpstr>FlashSystem Ransomware Detection Conceptual Model</vt:lpstr>
      <vt:lpstr>Other Key Attributes of the Ransomware Detection Feature</vt:lpstr>
      <vt:lpstr>Where can this go?</vt:lpstr>
      <vt:lpstr>IBM’s Strategy: Address cyber threats with a holistic approach</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IBM Storage for  data resilience - The customer need</dc:title>
  <dc:subject/>
  <dc:creator>Roger N Kasten</dc:creator>
  <cp:keywords/>
  <dc:description/>
  <cp:lastModifiedBy>Jesse Haller</cp:lastModifiedBy>
  <cp:revision>79</cp:revision>
  <cp:lastPrinted>2019-04-25T15:14:05Z</cp:lastPrinted>
  <dcterms:created xsi:type="dcterms:W3CDTF">2023-11-21T18:12:40Z</dcterms:created>
  <dcterms:modified xsi:type="dcterms:W3CDTF">2024-06-20T21:21:44Z</dcterms:modified>
  <cp:category/>
</cp:coreProperties>
</file>